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Lst>
  <p:notesMasterIdLst>
    <p:notesMasterId r:id="rId23"/>
  </p:notesMasterIdLst>
  <p:sldIdLst>
    <p:sldId id="256" r:id="rId9"/>
    <p:sldId id="257" r:id="rId10"/>
    <p:sldId id="258" r:id="rId11"/>
    <p:sldId id="259" r:id="rId12"/>
    <p:sldId id="260" r:id="rId13"/>
    <p:sldId id="261" r:id="rId14"/>
    <p:sldId id="262" r:id="rId15"/>
    <p:sldId id="263" r:id="rId16"/>
    <p:sldId id="264" r:id="rId17"/>
    <p:sldId id="271" r:id="rId18"/>
    <p:sldId id="272" r:id="rId19"/>
    <p:sldId id="273" r:id="rId20"/>
    <p:sldId id="274" r:id="rId21"/>
    <p:sldId id="275" r:id="rId22"/>
  </p:sldIdLst>
  <p:sldSz cx="9144000" cy="6858000" type="screen4x3"/>
  <p:notesSz cx="7023100" cy="9309100"/>
  <p:embeddedFontLst>
    <p:embeddedFont>
      <p:font typeface="Calibri" panose="020F0502020204030204" pitchFamily="34" charset="0"/>
      <p:regular r:id="rId24"/>
      <p:bold r:id="rId25"/>
      <p:italic r:id="rId26"/>
      <p:boldItalic r:id="rId27"/>
    </p:embeddedFont>
    <p:embeddedFont>
      <p:font typeface="Century Schoolbook" panose="02040604050505020304" pitchFamily="18" charset="0"/>
      <p:regular r:id="rId28"/>
      <p:bold r:id="rId29"/>
      <p:italic r:id="rId30"/>
      <p:boldItalic r:id="rId31"/>
    </p:embeddedFont>
    <p:embeddedFont>
      <p:font typeface="Georgia" panose="02040502050405020303"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font" Target="fonts/font11.fnt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237" cy="465137"/>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275" y="0"/>
            <a:ext cx="3043237" cy="465137"/>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21187"/>
            <a:ext cx="5619750" cy="4189412"/>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42375"/>
            <a:ext cx="3043237" cy="465137"/>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275" y="8842375"/>
            <a:ext cx="3043237" cy="465137"/>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95" name="Google Shape;295;p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2" name="Google Shape;302;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8: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17" name="Google Shape;317;p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24" name="Google Shape;324;p1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31" name="Google Shape;331;p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71" name="Google Shape;171;p2:notes"/>
          <p:cNvSpPr>
            <a:spLocks noGrp="1" noRot="1" noChangeAspect="1"/>
          </p:cNvSpPr>
          <p:nvPr>
            <p:ph type="sldImg" idx="2"/>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0" name="Google Shape;180;p3:notes"/>
          <p:cNvSpPr>
            <a:spLocks noGrp="1" noRot="1" noChangeAspect="1"/>
          </p:cNvSpPr>
          <p:nvPr>
            <p:ph type="sldImg" idx="2"/>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9" name="Google Shape;189;p4:notes"/>
          <p:cNvSpPr>
            <a:spLocks noGrp="1" noRot="1" noChangeAspect="1"/>
          </p:cNvSpPr>
          <p:nvPr>
            <p:ph type="sldImg" idx="2"/>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99" name="Google Shape;199;p5:notes"/>
          <p:cNvSpPr>
            <a:spLocks noGrp="1" noRot="1" noChangeAspect="1"/>
          </p:cNvSpPr>
          <p:nvPr>
            <p:ph type="sldImg" idx="2"/>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08" name="Google Shape;208;p6:notes"/>
          <p:cNvSpPr>
            <a:spLocks noGrp="1" noRot="1" noChangeAspect="1"/>
          </p:cNvSpPr>
          <p:nvPr>
            <p:ph type="sldImg" idx="2"/>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16" name="Google Shape;216;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3" name="Google Shape;233;p9:notes"/>
          <p:cNvSpPr>
            <a:spLocks noGrp="1" noRot="1" noChangeAspect="1"/>
          </p:cNvSpPr>
          <p:nvPr>
            <p:ph type="sldImg" idx="2"/>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4" name="Google Shape;24;p2"/>
          <p:cNvSpPr txBox="1">
            <a:spLocks noGrp="1"/>
          </p:cNvSpPr>
          <p:nvPr>
            <p:ph type="dt" idx="10"/>
          </p:nvPr>
        </p:nvSpPr>
        <p:spPr>
          <a:xfrm>
            <a:off x="76200" y="6069012"/>
            <a:ext cx="2057400" cy="685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000">
                <a:solidFill>
                  <a:srgbClr val="FFFFFF"/>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085975" y="236537"/>
            <a:ext cx="586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1pPr>
            <a:lvl2pPr marL="0" marR="0" lvl="1"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2pPr>
            <a:lvl3pPr marL="0" marR="0" lvl="2"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3pPr>
            <a:lvl4pPr marL="0" marR="0" lvl="3"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4pPr>
            <a:lvl5pPr marL="0" marR="0" lvl="4"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5pPr>
            <a:lvl6pPr marL="0" marR="0" lvl="5"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6pPr>
            <a:lvl7pPr marL="0" marR="0" lvl="6"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7pPr>
            <a:lvl8pPr marL="0" marR="0" lvl="7"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8pPr>
            <a:lvl9pPr marL="0" marR="0" lvl="8"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17"/>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020"/>
              <a:buFont typeface="Georgia"/>
              <a:buNone/>
              <a:defRPr sz="1700"/>
            </a:lvl1pPr>
            <a:lvl2pPr marL="914400" lvl="1" indent="-228600" algn="l">
              <a:spcBef>
                <a:spcPts val="550"/>
              </a:spcBef>
              <a:spcAft>
                <a:spcPts val="0"/>
              </a:spcAft>
              <a:buSzPts val="840"/>
              <a:buFont typeface="Georgia"/>
              <a:buNone/>
              <a:defRPr sz="1200"/>
            </a:lvl2pPr>
            <a:lvl3pPr marL="1371600" lvl="2" indent="-228600" algn="l">
              <a:spcBef>
                <a:spcPts val="500"/>
              </a:spcBef>
              <a:spcAft>
                <a:spcPts val="0"/>
              </a:spcAft>
              <a:buSzPts val="750"/>
              <a:buFont typeface="Georgia"/>
              <a:buNone/>
              <a:defRPr sz="1000"/>
            </a:lvl3pPr>
            <a:lvl4pPr marL="1828800" lvl="3" indent="-228600" algn="l">
              <a:spcBef>
                <a:spcPts val="400"/>
              </a:spcBef>
              <a:spcAft>
                <a:spcPts val="0"/>
              </a:spcAft>
              <a:buSzPts val="675"/>
              <a:buFont typeface="Georgia"/>
              <a:buNone/>
              <a:defRPr sz="900"/>
            </a:lvl4pPr>
            <a:lvl5pPr marL="2286000" lvl="4" indent="-228600" algn="l">
              <a:spcBef>
                <a:spcPts val="400"/>
              </a:spcBef>
              <a:spcAft>
                <a:spcPts val="0"/>
              </a:spcAft>
              <a:buSzPts val="585"/>
              <a:buFont typeface="Georgia"/>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0" name="Google Shape;140;p17"/>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800"/>
              <a:buFont typeface="Georgia"/>
              <a:buNone/>
              <a:defRPr sz="28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a:spLocks noGrp="1"/>
          </p:cNvSpPr>
          <p:nvPr>
            <p:ph type="pic" idx="2"/>
          </p:nvPr>
        </p:nvSpPr>
        <p:spPr>
          <a:xfrm>
            <a:off x="1560576" y="0"/>
            <a:ext cx="7583424" cy="4568952"/>
          </a:xfrm>
          <a:prstGeom prst="rect">
            <a:avLst/>
          </a:prstGeom>
          <a:solidFill>
            <a:srgbClr val="CCDFE8"/>
          </a:solidFill>
          <a:ln>
            <a:noFill/>
          </a:ln>
        </p:spPr>
        <p:txBody>
          <a:bodyPr spcFirstLastPara="1" wrap="square" lIns="91425" tIns="45700" rIns="91425" bIns="45700" anchor="t" anchorCtr="0">
            <a:noAutofit/>
          </a:bodyPr>
          <a:lstStyle>
            <a:lvl1pPr marR="0" lvl="0" algn="l" rtl="0">
              <a:spcBef>
                <a:spcPts val="700"/>
              </a:spcBef>
              <a:spcAft>
                <a:spcPts val="0"/>
              </a:spcAft>
              <a:buClr>
                <a:schemeClr val="accent2"/>
              </a:buClr>
              <a:buSzPts val="1920"/>
              <a:buFont typeface="Noto Sans Symbols"/>
              <a:buNone/>
              <a:defRPr sz="3200" b="0" i="0" u="none" strike="noStrike" cap="none">
                <a:solidFill>
                  <a:schemeClr val="lt1"/>
                </a:solidFill>
                <a:latin typeface="Georgia"/>
                <a:ea typeface="Georgia"/>
                <a:cs typeface="Georgia"/>
                <a:sym typeface="Georgia"/>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R="0" lvl="3"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R="0" lvl="4"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142" name="Google Shape;142;p17"/>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sldNum" idx="12"/>
          </p:nvPr>
        </p:nvSpPr>
        <p:spPr>
          <a:xfrm>
            <a:off x="0" y="4667250"/>
            <a:ext cx="1447800" cy="6635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144" name="Google Shape;144;p17"/>
          <p:cNvSpPr txBox="1">
            <a:spLocks noGrp="1"/>
          </p:cNvSpPr>
          <p:nvPr>
            <p:ph type="ftr" idx="11"/>
          </p:nvPr>
        </p:nvSpPr>
        <p:spPr>
          <a:xfrm>
            <a:off x="1600200" y="6248400"/>
            <a:ext cx="457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9"/>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0" name="Google Shape;160;p19"/>
          <p:cNvSpPr txBox="1">
            <a:spLocks noGrp="1"/>
          </p:cNvSpPr>
          <p:nvPr>
            <p:ph type="dt" idx="10"/>
          </p:nvPr>
        </p:nvSpPr>
        <p:spPr>
          <a:xfrm>
            <a:off x="6553200" y="6248400"/>
            <a:ext cx="2209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ftr" idx="11"/>
          </p:nvPr>
        </p:nvSpPr>
        <p:spPr>
          <a:xfrm>
            <a:off x="457200" y="6248400"/>
            <a:ext cx="55737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9"/>
          <p:cNvSpPr txBox="1">
            <a:spLocks noGrp="1"/>
          </p:cNvSpPr>
          <p:nvPr>
            <p:ph type="sldNum" idx="12"/>
          </p:nvPr>
        </p:nvSpPr>
        <p:spPr>
          <a:xfrm rot="5400000">
            <a:off x="5989637" y="144462"/>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9" name="Google Shape;39;p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body" idx="1"/>
          </p:nvPr>
        </p:nvSpPr>
        <p:spPr>
          <a:xfrm rot="5400000">
            <a:off x="2426494" y="-213519"/>
            <a:ext cx="4525962" cy="8153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400"/>
              <a:buFont typeface="Georgia"/>
              <a:buNone/>
              <a:defRPr sz="4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spcBef>
                <a:spcPts val="700"/>
              </a:spcBef>
              <a:spcAft>
                <a:spcPts val="0"/>
              </a:spcAft>
              <a:buSzPts val="1080"/>
              <a:buNone/>
              <a:defRPr sz="1800">
                <a:solidFill>
                  <a:schemeClr val="lt1"/>
                </a:solidFill>
                <a:latin typeface="Georgia"/>
                <a:ea typeface="Georgia"/>
                <a:cs typeface="Georgia"/>
                <a:sym typeface="Georgia"/>
              </a:defRPr>
            </a:lvl1pPr>
            <a:lvl2pPr marL="914400" lvl="1" indent="-228600" algn="l">
              <a:spcBef>
                <a:spcPts val="1000"/>
              </a:spcBef>
              <a:spcAft>
                <a:spcPts val="0"/>
              </a:spcAft>
              <a:buSzPts val="840"/>
              <a:buNone/>
              <a:defRPr sz="1200">
                <a:solidFill>
                  <a:schemeClr val="lt1"/>
                </a:solidFill>
                <a:latin typeface="Georgia"/>
                <a:ea typeface="Georgia"/>
                <a:cs typeface="Georgia"/>
                <a:sym typeface="Georgia"/>
              </a:defRPr>
            </a:lvl2pPr>
            <a:lvl3pPr marL="1371600" lvl="2" indent="-228600" algn="l">
              <a:spcBef>
                <a:spcPts val="500"/>
              </a:spcBef>
              <a:spcAft>
                <a:spcPts val="0"/>
              </a:spcAft>
              <a:buSzPts val="750"/>
              <a:buNone/>
              <a:defRPr sz="1000">
                <a:solidFill>
                  <a:schemeClr val="lt1"/>
                </a:solidFill>
                <a:latin typeface="Georgia"/>
                <a:ea typeface="Georgia"/>
                <a:cs typeface="Georgia"/>
                <a:sym typeface="Georgia"/>
              </a:defRPr>
            </a:lvl3pPr>
            <a:lvl4pPr marL="1828800" lvl="3" indent="-228600" algn="l">
              <a:spcBef>
                <a:spcPts val="400"/>
              </a:spcBef>
              <a:spcAft>
                <a:spcPts val="0"/>
              </a:spcAft>
              <a:buSzPts val="675"/>
              <a:buNone/>
              <a:defRPr sz="900">
                <a:solidFill>
                  <a:schemeClr val="lt1"/>
                </a:solidFill>
                <a:latin typeface="Georgia"/>
                <a:ea typeface="Georgia"/>
                <a:cs typeface="Georgia"/>
                <a:sym typeface="Georgia"/>
              </a:defRPr>
            </a:lvl4pPr>
            <a:lvl5pPr marL="2286000" lvl="4" indent="-228600" algn="l">
              <a:spcBef>
                <a:spcPts val="400"/>
              </a:spcBef>
              <a:spcAft>
                <a:spcPts val="0"/>
              </a:spcAft>
              <a:buSzPts val="585"/>
              <a:buNone/>
              <a:defRPr sz="900">
                <a:solidFill>
                  <a:schemeClr val="lt1"/>
                </a:solidFill>
                <a:latin typeface="Georgia"/>
                <a:ea typeface="Georgia"/>
                <a:cs typeface="Georgia"/>
                <a:sym typeface="Georgia"/>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6"/>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1pPr>
            <a:lvl2pPr marL="0" marR="0" lvl="1"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2pPr>
            <a:lvl3pPr marL="0" marR="0" lvl="2"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3pPr>
            <a:lvl4pPr marL="0" marR="0" lvl="3"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4pPr>
            <a:lvl5pPr marL="0" marR="0" lvl="4"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5pPr>
            <a:lvl6pPr marL="0" marR="0" lvl="5"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6pPr>
            <a:lvl7pPr marL="0" marR="0" lvl="6"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7pPr>
            <a:lvl8pPr marL="0" marR="0" lvl="7"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8pPr>
            <a:lvl9pPr marL="0" marR="0" lvl="8" indent="0" algn="ctr">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1"/>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680"/>
              <a:buNone/>
              <a:defRPr sz="2800">
                <a:solidFill>
                  <a:schemeClr val="lt2"/>
                </a:solidFill>
              </a:defRPr>
            </a:lvl1pPr>
            <a:lvl2pPr marL="914400" lvl="1" indent="-228600" algn="l">
              <a:spcBef>
                <a:spcPts val="550"/>
              </a:spcBef>
              <a:spcAft>
                <a:spcPts val="0"/>
              </a:spcAft>
              <a:buSzPts val="1260"/>
              <a:buNone/>
              <a:defRPr sz="1800">
                <a:solidFill>
                  <a:schemeClr val="lt1"/>
                </a:solidFill>
              </a:defRPr>
            </a:lvl2pPr>
            <a:lvl3pPr marL="1371600" lvl="2" indent="-228600" algn="l">
              <a:spcBef>
                <a:spcPts val="500"/>
              </a:spcBef>
              <a:spcAft>
                <a:spcPts val="0"/>
              </a:spcAft>
              <a:buSzPts val="1200"/>
              <a:buNone/>
              <a:defRPr sz="1600">
                <a:solidFill>
                  <a:schemeClr val="lt1"/>
                </a:solidFill>
              </a:defRPr>
            </a:lvl3pPr>
            <a:lvl4pPr marL="1828800" lvl="3" indent="-228600" algn="l">
              <a:spcBef>
                <a:spcPts val="400"/>
              </a:spcBef>
              <a:spcAft>
                <a:spcPts val="0"/>
              </a:spcAft>
              <a:buSzPts val="1050"/>
              <a:buNone/>
              <a:defRPr sz="1400">
                <a:solidFill>
                  <a:schemeClr val="lt1"/>
                </a:solidFill>
              </a:defRPr>
            </a:lvl4pPr>
            <a:lvl5pPr marL="2286000" lvl="4" indent="-228600" algn="l">
              <a:spcBef>
                <a:spcPts val="400"/>
              </a:spcBef>
              <a:spcAft>
                <a:spcPts val="0"/>
              </a:spcAft>
              <a:buSzPts val="910"/>
              <a:buNone/>
              <a:defRPr sz="14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11"/>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400"/>
              <a:buFont typeface="Georgia"/>
              <a:buNone/>
              <a:defRPr sz="4400" b="0" cap="none">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0" y="1752600"/>
            <a:ext cx="1295400" cy="7016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11"/>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13"/>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4" name="Google Shape;104;p1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106" name="Google Shape;106;p13"/>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9" name="Google Shape;119;p15"/>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0" name="Google Shape;120;p15"/>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Autofit/>
          </a:bodyPr>
          <a:lstStyle>
            <a:lvl1pPr marL="457200" lvl="0" indent="-228600" algn="l">
              <a:spcBef>
                <a:spcPts val="700"/>
              </a:spcBef>
              <a:spcAft>
                <a:spcPts val="0"/>
              </a:spcAft>
              <a:buSzPts val="1200"/>
              <a:buFont typeface="Georgia"/>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1" name="Google Shape;121;p15"/>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Autofit/>
          </a:bodyPr>
          <a:lstStyle>
            <a:lvl1pPr marL="457200" lvl="0" indent="-228600" algn="l">
              <a:spcBef>
                <a:spcPts val="700"/>
              </a:spcBef>
              <a:spcAft>
                <a:spcPts val="0"/>
              </a:spcAft>
              <a:buSzPts val="1200"/>
              <a:buFont typeface="Georgia"/>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2" name="Google Shape;122;p1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5"/>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a:p>
        </p:txBody>
      </p:sp>
      <p:sp>
        <p:nvSpPr>
          <p:cNvPr id="124" name="Google Shape;124;p15"/>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1" name="Google Shape;11;p1"/>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2" name="Google Shape;12;p1"/>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 name="Google Shape;13;p1"/>
          <p:cNvSpPr txBox="1"/>
          <p:nvPr/>
        </p:nvSpPr>
        <p:spPr>
          <a:xfrm>
            <a:off x="0" y="5970587"/>
            <a:ext cx="9144000" cy="88741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 name="Google Shape;14;p1"/>
          <p:cNvSpPr txBox="1"/>
          <p:nvPr/>
        </p:nvSpPr>
        <p:spPr>
          <a:xfrm>
            <a:off x="-9525" y="6053137"/>
            <a:ext cx="2249487" cy="7127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 name="Google Shape;15;p1"/>
          <p:cNvSpPr txBox="1"/>
          <p:nvPr/>
        </p:nvSpPr>
        <p:spPr>
          <a:xfrm>
            <a:off x="2359025" y="6043612"/>
            <a:ext cx="6784975" cy="7143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6" name="Google Shape;16;p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9pPr>
          </a:lstStyle>
          <a:p>
            <a:endParaRPr/>
          </a:p>
        </p:txBody>
      </p:sp>
      <p:sp>
        <p:nvSpPr>
          <p:cNvPr id="17" name="Google Shape;17;p1"/>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eorgia"/>
                <a:ea typeface="Georgia"/>
                <a:cs typeface="Georgia"/>
                <a:sym typeface="Georgia"/>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18" name="Google Shape;18;p1"/>
          <p:cNvSpPr txBox="1">
            <a:spLocks noGrp="1"/>
          </p:cNvSpPr>
          <p:nvPr>
            <p:ph type="dt" idx="10"/>
          </p:nvPr>
        </p:nvSpPr>
        <p:spPr>
          <a:xfrm>
            <a:off x="76200" y="6069012"/>
            <a:ext cx="2057400" cy="685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2000" b="0" i="0" u="none">
                <a:solidFill>
                  <a:srgbClr val="FFFFFF"/>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9" name="Google Shape;19;p1"/>
          <p:cNvSpPr txBox="1">
            <a:spLocks noGrp="1"/>
          </p:cNvSpPr>
          <p:nvPr>
            <p:ph type="ftr" idx="11"/>
          </p:nvPr>
        </p:nvSpPr>
        <p:spPr>
          <a:xfrm>
            <a:off x="2085975" y="236537"/>
            <a:ext cx="586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 name="Google Shape;20;p1"/>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1pPr>
            <a:lvl2pPr marL="0" marR="0" lvl="1"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2pPr>
            <a:lvl3pPr marL="0" marR="0" lvl="2"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3pPr>
            <a:lvl4pPr marL="0" marR="0" lvl="3"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4pPr>
            <a:lvl5pPr marL="0" marR="0" lvl="4"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5pPr>
            <a:lvl6pPr marL="0" marR="0" lvl="5"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6pPr>
            <a:lvl7pPr marL="0" marR="0" lvl="6"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7pPr>
            <a:lvl8pPr marL="0" marR="0" lvl="7"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8pPr>
            <a:lvl9pPr marL="0" marR="0" lvl="8"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9pPr>
          </a:lstStyle>
          <a:p>
            <a:endParaRPr/>
          </a:p>
        </p:txBody>
      </p:sp>
      <p:sp>
        <p:nvSpPr>
          <p:cNvPr id="29" name="Google Shape;29;p3"/>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eorgia"/>
                <a:ea typeface="Georgia"/>
                <a:cs typeface="Georgia"/>
                <a:sym typeface="Georgia"/>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30" name="Google Shape;30;p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lt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1" name="Google Shape;31;p3"/>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 name="Google Shape;32;p3"/>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3" name="Google Shape;33;p3"/>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4" name="Google Shape;34;p3"/>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5" name="Google Shape;35;p3"/>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8"/>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2" name="Google Shape;62;p8"/>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3" name="Google Shape;63;p8"/>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4" name="Google Shape;64;p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9pPr>
          </a:lstStyle>
          <a:p>
            <a:endParaRPr/>
          </a:p>
        </p:txBody>
      </p:sp>
      <p:sp>
        <p:nvSpPr>
          <p:cNvPr id="65" name="Google Shape;65;p8"/>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eorgia"/>
                <a:ea typeface="Georgia"/>
                <a:cs typeface="Georgia"/>
                <a:sym typeface="Georgia"/>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66" name="Google Shape;66;p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lt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7" name="Google Shape;67;p8"/>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8" name="Google Shape;68;p8"/>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1pPr>
            <a:lvl2pPr marL="0" marR="0" lvl="1"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2pPr>
            <a:lvl3pPr marL="0" marR="0" lvl="2"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3pPr>
            <a:lvl4pPr marL="0" marR="0" lvl="3"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4pPr>
            <a:lvl5pPr marL="0" marR="0" lvl="4"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5pPr>
            <a:lvl6pPr marL="0" marR="0" lvl="5"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6pPr>
            <a:lvl7pPr marL="0" marR="0" lvl="6"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7pPr>
            <a:lvl8pPr marL="0" marR="0" lvl="7"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8pPr>
            <a:lvl9pPr marL="0" marR="0" lvl="8" indent="0" algn="ctr" rtl="0">
              <a:lnSpc>
                <a:spcPct val="100000"/>
              </a:lnSpc>
              <a:spcBef>
                <a:spcPts val="0"/>
              </a:spcBef>
              <a:spcAft>
                <a:spcPts val="0"/>
              </a:spcAft>
              <a:buClr>
                <a:schemeClr val="lt2"/>
              </a:buClr>
              <a:buSzPts val="1400"/>
              <a:buFont typeface="Georgia"/>
              <a:buNone/>
              <a:defRPr sz="1400" b="1" i="0" u="none">
                <a:solidFill>
                  <a:schemeClr val="lt2"/>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0"/>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5" name="Google Shape;75;p10"/>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6" name="Google Shape;76;p10"/>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7" name="Google Shape;77;p10"/>
          <p:cNvSpPr txBox="1"/>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8" name="Google Shape;78;p10"/>
          <p:cNvSpPr txBox="1"/>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9" name="Google Shape;79;p10"/>
          <p:cNvSpPr txBox="1"/>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0" name="Google Shape;80;p10"/>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9pPr>
          </a:lstStyle>
          <a:p>
            <a:endParaRPr/>
          </a:p>
        </p:txBody>
      </p:sp>
      <p:sp>
        <p:nvSpPr>
          <p:cNvPr id="81" name="Google Shape;81;p10"/>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eorgia"/>
                <a:ea typeface="Georgia"/>
                <a:cs typeface="Georgia"/>
                <a:sym typeface="Georgia"/>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82" name="Google Shape;82;p10"/>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lt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3" name="Google Shape;83;p10"/>
          <p:cNvSpPr txBox="1">
            <a:spLocks noGrp="1"/>
          </p:cNvSpPr>
          <p:nvPr>
            <p:ph type="sldNum" idx="12"/>
          </p:nvPr>
        </p:nvSpPr>
        <p:spPr>
          <a:xfrm>
            <a:off x="0" y="1752600"/>
            <a:ext cx="1295400" cy="7016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1pPr>
            <a:lvl2pPr marL="0" marR="0" lvl="1"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2pPr>
            <a:lvl3pPr marL="0" marR="0" lvl="2"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3pPr>
            <a:lvl4pPr marL="0" marR="0" lvl="3"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4pPr>
            <a:lvl5pPr marL="0" marR="0" lvl="4"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5pPr>
            <a:lvl6pPr marL="0" marR="0" lvl="5"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6pPr>
            <a:lvl7pPr marL="0" marR="0" lvl="6"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7pPr>
            <a:lvl8pPr marL="0" marR="0" lvl="7"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8pPr>
            <a:lvl9pPr marL="0" marR="0" lvl="8" indent="0" algn="ctr" rtl="0">
              <a:lnSpc>
                <a:spcPct val="100000"/>
              </a:lnSpc>
              <a:spcBef>
                <a:spcPts val="0"/>
              </a:spcBef>
              <a:spcAft>
                <a:spcPts val="0"/>
              </a:spcAft>
              <a:buClr>
                <a:srgbClr val="FFFFFF"/>
              </a:buClr>
              <a:buSzPts val="2400"/>
              <a:buFont typeface="Georgia"/>
              <a:buNone/>
              <a:defRPr sz="2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
        <p:nvSpPr>
          <p:cNvPr id="84" name="Google Shape;84;p10"/>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2"/>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3" name="Google Shape;93;p12"/>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4" name="Google Shape;94;p12"/>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5" name="Google Shape;95;p12"/>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9pPr>
          </a:lstStyle>
          <a:p>
            <a:endParaRPr/>
          </a:p>
        </p:txBody>
      </p:sp>
      <p:sp>
        <p:nvSpPr>
          <p:cNvPr id="96" name="Google Shape;96;p12"/>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eorgia"/>
                <a:ea typeface="Georgia"/>
                <a:cs typeface="Georgia"/>
                <a:sym typeface="Georgia"/>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97" name="Google Shape;97;p1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lt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8" name="Google Shape;98;p12"/>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99" name="Google Shape;99;p12"/>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4"/>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09" name="Google Shape;109;p14"/>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10" name="Google Shape;110;p14"/>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11" name="Google Shape;111;p1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9pPr>
          </a:lstStyle>
          <a:p>
            <a:endParaRPr/>
          </a:p>
        </p:txBody>
      </p:sp>
      <p:sp>
        <p:nvSpPr>
          <p:cNvPr id="112" name="Google Shape;112;p14"/>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eorgia"/>
                <a:ea typeface="Georgia"/>
                <a:cs typeface="Georgia"/>
                <a:sym typeface="Georgia"/>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113" name="Google Shape;113;p1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lt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4" name="Google Shape;114;p14"/>
          <p:cNvSpPr txBox="1">
            <a:spLocks noGrp="1"/>
          </p:cNvSpPr>
          <p:nvPr>
            <p:ph type="sldNum" idx="12"/>
          </p:nvPr>
        </p:nvSpPr>
        <p:spPr>
          <a:xfrm>
            <a:off x="0" y="1271587"/>
            <a:ext cx="533400" cy="2444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115" name="Google Shape;115;p14"/>
          <p:cNvSpPr txBox="1">
            <a:spLocks noGrp="1"/>
          </p:cNvSpPr>
          <p:nvPr>
            <p:ph type="ftr" idx="11"/>
          </p:nvPr>
        </p:nvSpPr>
        <p:spPr>
          <a:xfrm>
            <a:off x="609600" y="6248400"/>
            <a:ext cx="5421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16"/>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27" name="Google Shape;127;p16"/>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28" name="Google Shape;128;p16"/>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29" name="Google Shape;129;p16"/>
          <p:cNvSpPr txBox="1"/>
          <p:nvPr/>
        </p:nvSpPr>
        <p:spPr>
          <a:xfrm>
            <a:off x="-9525" y="4572000"/>
            <a:ext cx="9144000" cy="88741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0" name="Google Shape;130;p16"/>
          <p:cNvSpPr txBox="1"/>
          <p:nvPr/>
        </p:nvSpPr>
        <p:spPr>
          <a:xfrm>
            <a:off x="-9525" y="4664075"/>
            <a:ext cx="1463675" cy="7127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1" name="Google Shape;131;p16"/>
          <p:cNvSpPr txBox="1"/>
          <p:nvPr/>
        </p:nvSpPr>
        <p:spPr>
          <a:xfrm>
            <a:off x="1544637" y="4654550"/>
            <a:ext cx="7599362" cy="7127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2" name="Google Shape;132;p16"/>
          <p:cNvSpPr txBox="1"/>
          <p:nvPr/>
        </p:nvSpPr>
        <p:spPr>
          <a:xfrm>
            <a:off x="1447800" y="0"/>
            <a:ext cx="100012" cy="6867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33" name="Google Shape;133;p16"/>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9pPr>
          </a:lstStyle>
          <a:p>
            <a:endParaRPr/>
          </a:p>
        </p:txBody>
      </p:sp>
      <p:sp>
        <p:nvSpPr>
          <p:cNvPr id="134" name="Google Shape;134;p16"/>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eorgia"/>
                <a:ea typeface="Georgia"/>
                <a:cs typeface="Georgia"/>
                <a:sym typeface="Georgia"/>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135" name="Google Shape;135;p16"/>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lt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6" name="Google Shape;136;p16"/>
          <p:cNvSpPr txBox="1">
            <a:spLocks noGrp="1"/>
          </p:cNvSpPr>
          <p:nvPr>
            <p:ph type="sldNum" idx="12"/>
          </p:nvPr>
        </p:nvSpPr>
        <p:spPr>
          <a:xfrm>
            <a:off x="0" y="4667250"/>
            <a:ext cx="1447800" cy="6635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1pPr>
            <a:lvl2pPr marL="0" marR="0" lvl="1"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2pPr>
            <a:lvl3pPr marL="0" marR="0" lvl="2"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3pPr>
            <a:lvl4pPr marL="0" marR="0" lvl="3"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4pPr>
            <a:lvl5pPr marL="0" marR="0" lvl="4"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5pPr>
            <a:lvl6pPr marL="0" marR="0" lvl="5"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6pPr>
            <a:lvl7pPr marL="0" marR="0" lvl="6"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7pPr>
            <a:lvl8pPr marL="0" marR="0" lvl="7"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8pPr>
            <a:lvl9pPr marL="0" marR="0" lvl="8" indent="0" algn="ctr" rtl="0">
              <a:lnSpc>
                <a:spcPct val="100000"/>
              </a:lnSpc>
              <a:spcBef>
                <a:spcPts val="0"/>
              </a:spcBef>
              <a:spcAft>
                <a:spcPts val="0"/>
              </a:spcAft>
              <a:buClr>
                <a:srgbClr val="FFFFFF"/>
              </a:buClr>
              <a:buSzPts val="2800"/>
              <a:buFont typeface="Georgia"/>
              <a:buNone/>
              <a:defRPr sz="28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
        <p:nvSpPr>
          <p:cNvPr id="137" name="Google Shape;137;p16"/>
          <p:cNvSpPr txBox="1">
            <a:spLocks noGrp="1"/>
          </p:cNvSpPr>
          <p:nvPr>
            <p:ph type="ftr" idx="11"/>
          </p:nvPr>
        </p:nvSpPr>
        <p:spPr>
          <a:xfrm>
            <a:off x="1600200" y="6248400"/>
            <a:ext cx="4572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8"/>
          <p:cNvSpPr txBox="1"/>
          <p:nvPr/>
        </p:nvSpPr>
        <p:spPr>
          <a:xfrm>
            <a:off x="0" y="1235075"/>
            <a:ext cx="9144000" cy="3190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7" name="Google Shape;147;p18"/>
          <p:cNvSpPr txBox="1"/>
          <p:nvPr/>
        </p:nvSpPr>
        <p:spPr>
          <a:xfrm>
            <a:off x="0" y="1279525"/>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8" name="Google Shape;148;p18"/>
          <p:cNvSpPr txBox="1"/>
          <p:nvPr/>
        </p:nvSpPr>
        <p:spPr>
          <a:xfrm>
            <a:off x="590550" y="1279525"/>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49" name="Google Shape;149;p18"/>
          <p:cNvSpPr txBox="1"/>
          <p:nvPr/>
        </p:nvSpPr>
        <p:spPr>
          <a:xfrm>
            <a:off x="6096000" y="0"/>
            <a:ext cx="32067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0" name="Google Shape;150;p18"/>
          <p:cNvSpPr txBox="1"/>
          <p:nvPr/>
        </p:nvSpPr>
        <p:spPr>
          <a:xfrm>
            <a:off x="6142037"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1" name="Google Shape;151;p18"/>
          <p:cNvSpPr txBox="1"/>
          <p:nvPr/>
        </p:nvSpPr>
        <p:spPr>
          <a:xfrm>
            <a:off x="6142037"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2" name="Google Shape;152;p1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1pPr>
            <a:lvl2pPr marR="0" lvl="1"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2pPr>
            <a:lvl3pPr marR="0" lvl="2"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3pPr>
            <a:lvl4pPr marR="0" lvl="3"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4pPr>
            <a:lvl5pPr marR="0" lvl="4"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5pPr>
            <a:lvl6pPr marR="0" lvl="5"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6pPr>
            <a:lvl7pPr marR="0" lvl="6"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7pPr>
            <a:lvl8pPr marR="0" lvl="7"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8pPr>
            <a:lvl9pPr marR="0" lvl="8" algn="l" rtl="0">
              <a:spcBef>
                <a:spcPts val="0"/>
              </a:spcBef>
              <a:spcAft>
                <a:spcPts val="0"/>
              </a:spcAft>
              <a:buSzPts val="1400"/>
              <a:buNone/>
              <a:defRPr sz="4400" b="0" i="0" u="none" strike="noStrike" cap="none">
                <a:solidFill>
                  <a:schemeClr val="lt2"/>
                </a:solidFill>
                <a:latin typeface="Georgia"/>
                <a:ea typeface="Georgia"/>
                <a:cs typeface="Georgia"/>
                <a:sym typeface="Georgia"/>
              </a:defRPr>
            </a:lvl9pPr>
          </a:lstStyle>
          <a:p>
            <a:endParaRPr/>
          </a:p>
        </p:txBody>
      </p:sp>
      <p:sp>
        <p:nvSpPr>
          <p:cNvPr id="153" name="Google Shape;153;p18"/>
          <p:cNvSpPr txBox="1">
            <a:spLocks noGrp="1"/>
          </p:cNvSpPr>
          <p:nvPr>
            <p:ph type="body" idx="1"/>
          </p:nvPr>
        </p:nvSpPr>
        <p:spPr>
          <a:xfrm>
            <a:off x="612775" y="1600200"/>
            <a:ext cx="8153400" cy="4525962"/>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eorgia"/>
                <a:ea typeface="Georgia"/>
                <a:cs typeface="Georgia"/>
                <a:sym typeface="Georgia"/>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eorgia"/>
                <a:ea typeface="Georgia"/>
                <a:cs typeface="Georgia"/>
                <a:sym typeface="Georgia"/>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eorgia"/>
                <a:ea typeface="Georgia"/>
                <a:cs typeface="Georgia"/>
                <a:sym typeface="Georgia"/>
              </a:defRPr>
            </a:lvl3pPr>
            <a:lvl4pPr marL="1828800" marR="0" lvl="3" indent="-323850" algn="l" rtl="0">
              <a:spcBef>
                <a:spcPts val="400"/>
              </a:spcBef>
              <a:spcAft>
                <a:spcPts val="0"/>
              </a:spcAft>
              <a:buClr>
                <a:srgbClr val="EB641B"/>
              </a:buClr>
              <a:buSzPts val="1500"/>
              <a:buFont typeface="Noto Sans Symbols"/>
              <a:buChar char="■"/>
              <a:defRPr sz="2000" b="0" i="0" u="none" strike="noStrike" cap="none">
                <a:solidFill>
                  <a:schemeClr val="lt1"/>
                </a:solidFill>
                <a:latin typeface="Georgia"/>
                <a:ea typeface="Georgia"/>
                <a:cs typeface="Georgia"/>
                <a:sym typeface="Georgia"/>
              </a:defRPr>
            </a:lvl4pPr>
            <a:lvl5pPr marL="2286000" marR="0" lvl="4" indent="-311150" algn="l" rtl="0">
              <a:spcBef>
                <a:spcPts val="400"/>
              </a:spcBef>
              <a:spcAft>
                <a:spcPts val="0"/>
              </a:spcAft>
              <a:buClr>
                <a:srgbClr val="39639D"/>
              </a:buClr>
              <a:buSzPts val="1300"/>
              <a:buFont typeface="Noto Sans Symbols"/>
              <a:buChar char="■"/>
              <a:defRPr sz="2000" b="0" i="0" u="none" strike="noStrike" cap="none">
                <a:solidFill>
                  <a:schemeClr val="lt1"/>
                </a:solidFill>
                <a:latin typeface="Georgia"/>
                <a:ea typeface="Georgia"/>
                <a:cs typeface="Georgia"/>
                <a:sym typeface="Georgia"/>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Georgia"/>
                <a:ea typeface="Georgia"/>
                <a:cs typeface="Georgia"/>
                <a:sym typeface="Georgia"/>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Georgia"/>
                <a:ea typeface="Georgia"/>
                <a:cs typeface="Georgia"/>
                <a:sym typeface="Georgia"/>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Georgia"/>
                <a:ea typeface="Georgia"/>
                <a:cs typeface="Georgia"/>
                <a:sym typeface="Georgia"/>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Georgia"/>
                <a:ea typeface="Georgia"/>
                <a:cs typeface="Georgia"/>
                <a:sym typeface="Georgia"/>
              </a:defRPr>
            </a:lvl9pPr>
          </a:lstStyle>
          <a:p>
            <a:endParaRPr/>
          </a:p>
        </p:txBody>
      </p:sp>
      <p:sp>
        <p:nvSpPr>
          <p:cNvPr id="154" name="Google Shape;154;p18"/>
          <p:cNvSpPr txBox="1">
            <a:spLocks noGrp="1"/>
          </p:cNvSpPr>
          <p:nvPr>
            <p:ph type="dt" idx="10"/>
          </p:nvPr>
        </p:nvSpPr>
        <p:spPr>
          <a:xfrm>
            <a:off x="6553200" y="6248400"/>
            <a:ext cx="2209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chemeClr val="lt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5" name="Google Shape;155;p18"/>
          <p:cNvSpPr txBox="1">
            <a:spLocks noGrp="1"/>
          </p:cNvSpPr>
          <p:nvPr>
            <p:ph type="ftr" idx="11"/>
          </p:nvPr>
        </p:nvSpPr>
        <p:spPr>
          <a:xfrm>
            <a:off x="457200" y="6248400"/>
            <a:ext cx="55737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6" name="Google Shape;156;p18"/>
          <p:cNvSpPr txBox="1">
            <a:spLocks noGrp="1"/>
          </p:cNvSpPr>
          <p:nvPr>
            <p:ph type="sldNum" idx="12"/>
          </p:nvPr>
        </p:nvSpPr>
        <p:spPr>
          <a:xfrm rot="5400000">
            <a:off x="5989637" y="144462"/>
            <a:ext cx="533400" cy="24447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1pPr>
            <a:lvl2pPr marL="0" marR="0" lvl="1"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2pPr>
            <a:lvl3pPr marL="0" marR="0" lvl="2"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3pPr>
            <a:lvl4pPr marL="0" marR="0" lvl="3"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4pPr>
            <a:lvl5pPr marL="0" marR="0" lvl="4"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5pPr>
            <a:lvl6pPr marL="0" marR="0" lvl="5"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6pPr>
            <a:lvl7pPr marL="0" marR="0" lvl="6"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7pPr>
            <a:lvl8pPr marL="0" marR="0" lvl="7"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8pPr>
            <a:lvl9pPr marL="0" marR="0" lvl="8" indent="0" algn="ctr" rtl="0">
              <a:lnSpc>
                <a:spcPct val="100000"/>
              </a:lnSpc>
              <a:spcBef>
                <a:spcPts val="0"/>
              </a:spcBef>
              <a:spcAft>
                <a:spcPts val="0"/>
              </a:spcAft>
              <a:buClr>
                <a:srgbClr val="FFFFFF"/>
              </a:buClr>
              <a:buSzPts val="1400"/>
              <a:buFont typeface="Georgia"/>
              <a:buNone/>
              <a:defRPr sz="1400" b="1" i="0" u="none">
                <a:solidFill>
                  <a:srgbClr val="FFFFFF"/>
                </a:solidFill>
                <a:latin typeface="Georgia"/>
                <a:ea typeface="Georgia"/>
                <a:cs typeface="Georgia"/>
                <a:sym typeface="Georgia"/>
              </a:defRPr>
            </a:lvl9pPr>
          </a:lstStyle>
          <a:p>
            <a:pPr marL="0" lvl="0" indent="0" algn="ctr"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whitehouse.gov/the-press-office/2013/09/13/presidential-proclamation-national-hispanic-heritage-month-2013" TargetMode="External"/><Relationship Id="rId3" Type="http://schemas.openxmlformats.org/officeDocument/2006/relationships/hyperlink" Target="http://www.army.mil/hispanicamericans/english/profiles/benavidez.html" TargetMode="External"/><Relationship Id="rId7" Type="http://schemas.openxmlformats.org/officeDocument/2006/relationships/hyperlink" Target="http://www.census.gov/newsroom/releases/archives/facts_for_features_special_editions/cb13-ff19.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reaganlibrary.gov/archives/photographs" TargetMode="External"/><Relationship Id="rId5" Type="http://schemas.openxmlformats.org/officeDocument/2006/relationships/hyperlink" Target="http://www.nsf.gov/nsb/members/bio.jsp?pers=24758" TargetMode="External"/><Relationship Id="rId4" Type="http://schemas.openxmlformats.org/officeDocument/2006/relationships/hyperlink" Target="http://www.defense.gov/specials/reagan/reaganphotoessay/pinning_3.html" TargetMode="External"/><Relationship Id="rId9" Type="http://schemas.openxmlformats.org/officeDocument/2006/relationships/hyperlink" Target="http://www.pbs.org/latino-americans/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ctrTitle"/>
          </p:nvPr>
        </p:nvSpPr>
        <p:spPr>
          <a:xfrm>
            <a:off x="457200" y="-914400"/>
            <a:ext cx="8229600" cy="5638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2"/>
              </a:buClr>
              <a:buSzPts val="3800"/>
              <a:buFont typeface="Georgia"/>
              <a:buNone/>
            </a:pPr>
            <a:r>
              <a:rPr lang="en-US" sz="3800" b="0" i="0" u="none">
                <a:solidFill>
                  <a:schemeClr val="lt2"/>
                </a:solidFill>
                <a:latin typeface="Georgia"/>
                <a:ea typeface="Georgia"/>
                <a:cs typeface="Georgia"/>
                <a:sym typeface="Georgia"/>
              </a:rPr>
              <a:t>NATIONAL HISPANIC HERITAGE MONTH</a:t>
            </a:r>
            <a:br>
              <a:rPr lang="en-US" sz="3800" b="0" i="0" u="none">
                <a:solidFill>
                  <a:schemeClr val="lt2"/>
                </a:solidFill>
                <a:latin typeface="Georgia"/>
                <a:ea typeface="Georgia"/>
                <a:cs typeface="Georgia"/>
                <a:sym typeface="Georgia"/>
              </a:rPr>
            </a:br>
            <a:br>
              <a:rPr lang="en-US" sz="3800" b="0" i="0" u="none">
                <a:solidFill>
                  <a:schemeClr val="lt2"/>
                </a:solidFill>
                <a:latin typeface="Georgia"/>
                <a:ea typeface="Georgia"/>
                <a:cs typeface="Georgia"/>
                <a:sym typeface="Georgia"/>
              </a:rPr>
            </a:br>
            <a:br>
              <a:rPr lang="en-US" sz="3800" b="0" i="0" u="none">
                <a:solidFill>
                  <a:schemeClr val="lt2"/>
                </a:solidFill>
                <a:latin typeface="Georgia"/>
                <a:ea typeface="Georgia"/>
                <a:cs typeface="Georgia"/>
                <a:sym typeface="Georgia"/>
              </a:rPr>
            </a:br>
            <a:r>
              <a:rPr lang="en-US" sz="3800" b="0" i="1" u="none">
                <a:solidFill>
                  <a:schemeClr val="lt2"/>
                </a:solidFill>
                <a:latin typeface="Georgia"/>
                <a:ea typeface="Georgia"/>
                <a:cs typeface="Georgia"/>
                <a:sym typeface="Georgia"/>
              </a:rPr>
              <a:t>HISPANICS: A LEGACY OF HISTORY, A PRESENT OF ACTION AND A FUTURE OF SUCCESS</a:t>
            </a:r>
            <a:br>
              <a:rPr lang="en-US" sz="3800" b="0" i="0" u="none">
                <a:solidFill>
                  <a:schemeClr val="lt2"/>
                </a:solidFill>
                <a:latin typeface="Georgia"/>
                <a:ea typeface="Georgia"/>
                <a:cs typeface="Georgia"/>
                <a:sym typeface="Georgia"/>
              </a:rPr>
            </a:br>
            <a:endParaRPr/>
          </a:p>
        </p:txBody>
      </p:sp>
      <p:sp>
        <p:nvSpPr>
          <p:cNvPr id="168" name="Google Shape;168;p20"/>
          <p:cNvSpPr txBox="1">
            <a:spLocks noGrp="1"/>
          </p:cNvSpPr>
          <p:nvPr>
            <p:ph type="subTitle" idx="1"/>
          </p:nvPr>
        </p:nvSpPr>
        <p:spPr>
          <a:xfrm>
            <a:off x="2362200" y="6049962"/>
            <a:ext cx="67056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560"/>
              <a:buNone/>
            </a:pPr>
            <a:r>
              <a:rPr lang="en-US" sz="2600" b="0" i="0" u="none" dirty="0">
                <a:solidFill>
                  <a:srgbClr val="FFFFFF"/>
                </a:solidFill>
                <a:latin typeface="Georgia"/>
                <a:ea typeface="Georgia"/>
                <a:cs typeface="Georgia"/>
                <a:sym typeface="Georgia"/>
              </a:rPr>
              <a:t>September 15–October 15, 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body" idx="1"/>
          </p:nvPr>
        </p:nvSpPr>
        <p:spPr>
          <a:xfrm>
            <a:off x="612775" y="1600200"/>
            <a:ext cx="8153400" cy="365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Hispanics have exerted a profound influence on our country through their strong commitment to family, faith, hard work, and public service.</a:t>
            </a:r>
            <a:endParaRPr/>
          </a:p>
          <a:p>
            <a:pPr marL="0" marR="0" lvl="0" indent="0" algn="l" rtl="0">
              <a:lnSpc>
                <a:spcPct val="100000"/>
              </a:lnSpc>
              <a:spcBef>
                <a:spcPts val="0"/>
              </a:spcBef>
              <a:spcAft>
                <a:spcPts val="0"/>
              </a:spcAft>
              <a:buClr>
                <a:schemeClr val="accent2"/>
              </a:buClr>
              <a:buSzPts val="1680"/>
              <a:buFont typeface="Noto Sans Symbols"/>
              <a:buNone/>
            </a:pPr>
            <a:endParaRPr sz="2800" b="0" i="0" u="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They have enhanced and shaped our national character with centuries-old traditions 		</a:t>
            </a:r>
            <a:endParaRPr/>
          </a:p>
          <a:p>
            <a:pPr marL="0" marR="0" lvl="0" indent="0" algn="l" rtl="0">
              <a:lnSpc>
                <a:spcPct val="10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that reflect their multiethnic and multicultural customs.</a:t>
            </a:r>
            <a:endParaRPr/>
          </a:p>
          <a:p>
            <a:pPr marL="0" marR="0" lvl="0" indent="0" algn="l" rtl="0">
              <a:lnSpc>
                <a:spcPct val="100000"/>
              </a:lnSpc>
              <a:spcBef>
                <a:spcPts val="700"/>
              </a:spcBef>
              <a:spcAft>
                <a:spcPts val="0"/>
              </a:spcAft>
              <a:buClr>
                <a:schemeClr val="accent2"/>
              </a:buClr>
              <a:buSzPts val="1680"/>
              <a:buFont typeface="Noto Sans Symbols"/>
              <a:buNone/>
            </a:pPr>
            <a:endParaRPr sz="2800" b="0" i="0" u="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chemeClr val="accent2"/>
              </a:buClr>
              <a:buSzPts val="1680"/>
              <a:buFont typeface="Noto Sans Symbols"/>
              <a:buNone/>
            </a:pPr>
            <a:br>
              <a:rPr lang="en-US" sz="2800" b="1" i="0" u="none">
                <a:solidFill>
                  <a:schemeClr val="lt1"/>
                </a:solidFill>
                <a:latin typeface="Georgia"/>
                <a:ea typeface="Georgia"/>
                <a:cs typeface="Georgia"/>
                <a:sym typeface="Georgia"/>
              </a:rPr>
            </a:br>
            <a:endParaRPr/>
          </a:p>
        </p:txBody>
      </p:sp>
      <p:sp>
        <p:nvSpPr>
          <p:cNvPr id="298" name="Google Shape;298;p35"/>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10</a:t>
            </a:fld>
            <a:endParaRPr/>
          </a:p>
        </p:txBody>
      </p:sp>
      <p:sp>
        <p:nvSpPr>
          <p:cNvPr id="299" name="Google Shape;299;p35"/>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6"/>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11</a:t>
            </a:fld>
            <a:endParaRPr/>
          </a:p>
        </p:txBody>
      </p:sp>
      <p:sp>
        <p:nvSpPr>
          <p:cNvPr id="305" name="Google Shape;305;p36"/>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pic>
        <p:nvPicPr>
          <p:cNvPr id="306" name="Google Shape;306;p36" descr="Soldiers of the 65th Infantry training in Salinas, Puerto Rico, August 1941"/>
          <p:cNvPicPr preferRelativeResize="0"/>
          <p:nvPr/>
        </p:nvPicPr>
        <p:blipFill rotWithShape="1">
          <a:blip r:embed="rId3">
            <a:alphaModFix/>
          </a:blip>
          <a:srcRect/>
          <a:stretch/>
        </p:blipFill>
        <p:spPr>
          <a:xfrm>
            <a:off x="463062" y="5029200"/>
            <a:ext cx="2813538" cy="1828800"/>
          </a:xfrm>
          <a:prstGeom prst="rect">
            <a:avLst/>
          </a:prstGeom>
          <a:noFill/>
          <a:ln>
            <a:noFill/>
          </a:ln>
        </p:spPr>
      </p:pic>
      <p:pic>
        <p:nvPicPr>
          <p:cNvPr id="307" name="Google Shape;307;p36" descr="size0-army_mil-7889-2009-08-03-190843.jpg"/>
          <p:cNvPicPr preferRelativeResize="0"/>
          <p:nvPr/>
        </p:nvPicPr>
        <p:blipFill rotWithShape="1">
          <a:blip r:embed="rId4">
            <a:alphaModFix/>
          </a:blip>
          <a:srcRect/>
          <a:stretch/>
        </p:blipFill>
        <p:spPr>
          <a:xfrm>
            <a:off x="6096000" y="4953000"/>
            <a:ext cx="2500923" cy="1828800"/>
          </a:xfrm>
          <a:prstGeom prst="rect">
            <a:avLst/>
          </a:prstGeom>
          <a:noFill/>
          <a:ln>
            <a:noFill/>
          </a:ln>
        </p:spPr>
      </p:pic>
      <p:pic>
        <p:nvPicPr>
          <p:cNvPr id="308" name="Google Shape;308;p36" descr="Hispanic mother and daughter"/>
          <p:cNvPicPr preferRelativeResize="0"/>
          <p:nvPr/>
        </p:nvPicPr>
        <p:blipFill rotWithShape="1">
          <a:blip r:embed="rId5">
            <a:alphaModFix/>
          </a:blip>
          <a:srcRect/>
          <a:stretch/>
        </p:blipFill>
        <p:spPr>
          <a:xfrm>
            <a:off x="3203631" y="1752600"/>
            <a:ext cx="2739969" cy="1828800"/>
          </a:xfrm>
          <a:prstGeom prst="rect">
            <a:avLst/>
          </a:prstGeom>
          <a:noFill/>
          <a:ln>
            <a:noFill/>
          </a:ln>
        </p:spPr>
      </p:pic>
      <p:pic>
        <p:nvPicPr>
          <p:cNvPr id="309" name="Google Shape;309;p36" descr="Hispanic family of four"/>
          <p:cNvPicPr preferRelativeResize="0"/>
          <p:nvPr/>
        </p:nvPicPr>
        <p:blipFill rotWithShape="1">
          <a:blip r:embed="rId6">
            <a:alphaModFix/>
          </a:blip>
          <a:srcRect/>
          <a:stretch/>
        </p:blipFill>
        <p:spPr>
          <a:xfrm>
            <a:off x="457200" y="3429000"/>
            <a:ext cx="2749176" cy="1828800"/>
          </a:xfrm>
          <a:prstGeom prst="rect">
            <a:avLst/>
          </a:prstGeom>
          <a:noFill/>
          <a:ln>
            <a:noFill/>
          </a:ln>
        </p:spPr>
      </p:pic>
      <p:pic>
        <p:nvPicPr>
          <p:cNvPr id="310" name="Google Shape;310;p36" descr="Hispanic family with child holding the American flag."/>
          <p:cNvPicPr preferRelativeResize="0"/>
          <p:nvPr/>
        </p:nvPicPr>
        <p:blipFill rotWithShape="1">
          <a:blip r:embed="rId7">
            <a:alphaModFix/>
          </a:blip>
          <a:srcRect/>
          <a:stretch/>
        </p:blipFill>
        <p:spPr>
          <a:xfrm>
            <a:off x="3352800" y="5181600"/>
            <a:ext cx="2454442" cy="1554480"/>
          </a:xfrm>
          <a:prstGeom prst="rect">
            <a:avLst/>
          </a:prstGeom>
          <a:noFill/>
          <a:ln>
            <a:noFill/>
          </a:ln>
        </p:spPr>
      </p:pic>
      <p:pic>
        <p:nvPicPr>
          <p:cNvPr id="311" name="Google Shape;311;p36" descr="Latino family early 1900s"/>
          <p:cNvPicPr preferRelativeResize="0"/>
          <p:nvPr/>
        </p:nvPicPr>
        <p:blipFill rotWithShape="1">
          <a:blip r:embed="rId8">
            <a:alphaModFix/>
          </a:blip>
          <a:srcRect/>
          <a:stretch/>
        </p:blipFill>
        <p:spPr>
          <a:xfrm>
            <a:off x="304800" y="1752600"/>
            <a:ext cx="3039872" cy="1828800"/>
          </a:xfrm>
          <a:prstGeom prst="rect">
            <a:avLst/>
          </a:prstGeom>
          <a:noFill/>
          <a:ln>
            <a:noFill/>
          </a:ln>
        </p:spPr>
      </p:pic>
      <p:pic>
        <p:nvPicPr>
          <p:cNvPr id="312" name="Google Shape;312;p36" descr="Latino American school boys"/>
          <p:cNvPicPr preferRelativeResize="0"/>
          <p:nvPr/>
        </p:nvPicPr>
        <p:blipFill rotWithShape="1">
          <a:blip r:embed="rId9">
            <a:alphaModFix/>
          </a:blip>
          <a:srcRect/>
          <a:stretch/>
        </p:blipFill>
        <p:spPr>
          <a:xfrm>
            <a:off x="3431854" y="3429000"/>
            <a:ext cx="2283146" cy="1828800"/>
          </a:xfrm>
          <a:prstGeom prst="rect">
            <a:avLst/>
          </a:prstGeom>
          <a:noFill/>
          <a:ln>
            <a:noFill/>
          </a:ln>
        </p:spPr>
      </p:pic>
      <p:pic>
        <p:nvPicPr>
          <p:cNvPr id="313" name="Google Shape;313;p36" descr="Multi-generational Hispanic family."/>
          <p:cNvPicPr preferRelativeResize="0"/>
          <p:nvPr/>
        </p:nvPicPr>
        <p:blipFill rotWithShape="1">
          <a:blip r:embed="rId10">
            <a:alphaModFix/>
          </a:blip>
          <a:srcRect/>
          <a:stretch/>
        </p:blipFill>
        <p:spPr>
          <a:xfrm>
            <a:off x="5930630" y="3276600"/>
            <a:ext cx="2756170" cy="1828800"/>
          </a:xfrm>
          <a:prstGeom prst="rect">
            <a:avLst/>
          </a:prstGeom>
          <a:noFill/>
          <a:ln>
            <a:noFill/>
          </a:ln>
        </p:spPr>
      </p:pic>
      <p:pic>
        <p:nvPicPr>
          <p:cNvPr id="314" name="Google Shape;314;p36" descr="Puerto Rican Army nurses, 296th Station Hospital, Camp Tortuguero, Vega Baja, PR."/>
          <p:cNvPicPr preferRelativeResize="0"/>
          <p:nvPr/>
        </p:nvPicPr>
        <p:blipFill rotWithShape="1">
          <a:blip r:embed="rId11">
            <a:alphaModFix/>
          </a:blip>
          <a:srcRect/>
          <a:stretch/>
        </p:blipFill>
        <p:spPr>
          <a:xfrm>
            <a:off x="5986669" y="1600200"/>
            <a:ext cx="2623931" cy="19202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80"/>
              <a:buFont typeface="Noto Sans Symbols"/>
              <a:buNone/>
            </a:pPr>
            <a:r>
              <a:rPr lang="en-US" sz="2800" b="0" i="1" u="none">
                <a:solidFill>
                  <a:schemeClr val="lt1"/>
                </a:solidFill>
                <a:latin typeface="Georgia"/>
                <a:ea typeface="Georgia"/>
                <a:cs typeface="Georgia"/>
                <a:sym typeface="Georgia"/>
              </a:rPr>
              <a:t>“From the earliest days of our Republic, Hispanic Americans have written crucial chapters in our national story. Hispanics have honorably defended our country in war and built prosperity during times of peace. They run successful businesses, teach our next generation of leaders, and pioneer scientific and technological breakthroughs. This month, America acknowledges these vital contributions and celebrates our Hispanic heritage.” </a:t>
            </a:r>
            <a:endParaRPr/>
          </a:p>
          <a:p>
            <a:pPr marL="0" marR="0" lvl="0" indent="0" algn="l" rtl="0">
              <a:lnSpc>
                <a:spcPct val="100000"/>
              </a:lnSpc>
              <a:spcBef>
                <a:spcPts val="0"/>
              </a:spcBef>
              <a:spcAft>
                <a:spcPts val="0"/>
              </a:spcAft>
              <a:buClr>
                <a:schemeClr val="accent2"/>
              </a:buClr>
              <a:buSzPts val="1680"/>
              <a:buFont typeface="Noto Sans Symbols"/>
              <a:buNone/>
            </a:pPr>
            <a:r>
              <a:rPr lang="en-US" sz="2800" b="0" i="1" u="none">
                <a:solidFill>
                  <a:schemeClr val="lt1"/>
                </a:solidFill>
                <a:latin typeface="Georgia"/>
                <a:ea typeface="Georgia"/>
                <a:cs typeface="Georgia"/>
                <a:sym typeface="Georgia"/>
              </a:rPr>
              <a:t>			</a:t>
            </a:r>
            <a:r>
              <a:rPr lang="en-US" sz="2800" b="0" i="0" u="none">
                <a:solidFill>
                  <a:schemeClr val="lt1"/>
                </a:solidFill>
                <a:latin typeface="Georgia"/>
                <a:ea typeface="Georgia"/>
                <a:cs typeface="Georgia"/>
                <a:sym typeface="Georgia"/>
              </a:rPr>
              <a:t>—President Barack Obama</a:t>
            </a:r>
            <a:endParaRPr/>
          </a:p>
          <a:p>
            <a:pPr marL="0" marR="0" lvl="0" indent="0" algn="l" rtl="0">
              <a:lnSpc>
                <a:spcPct val="100000"/>
              </a:lnSpc>
              <a:spcBef>
                <a:spcPts val="0"/>
              </a:spcBef>
              <a:spcAft>
                <a:spcPts val="0"/>
              </a:spcAft>
              <a:buClr>
                <a:schemeClr val="accent2"/>
              </a:buClr>
              <a:buSzPts val="1680"/>
              <a:buFont typeface="Noto Sans Symbols"/>
              <a:buNone/>
            </a:pPr>
            <a:r>
              <a:rPr lang="en-US" sz="2800" b="1" i="0" u="none">
                <a:solidFill>
                  <a:schemeClr val="lt1"/>
                </a:solidFill>
                <a:latin typeface="Georgia"/>
                <a:ea typeface="Georgia"/>
                <a:cs typeface="Georgia"/>
                <a:sym typeface="Georgia"/>
              </a:rPr>
              <a:t>			</a:t>
            </a:r>
            <a:r>
              <a:rPr lang="en-US" sz="2800" b="0" i="0" u="none">
                <a:solidFill>
                  <a:schemeClr val="lt1"/>
                </a:solidFill>
                <a:latin typeface="Georgia"/>
                <a:ea typeface="Georgia"/>
                <a:cs typeface="Georgia"/>
                <a:sym typeface="Georgia"/>
              </a:rPr>
              <a:t>Presidential Proclamation 2013</a:t>
            </a:r>
            <a:br>
              <a:rPr lang="en-US" sz="2800" b="0" i="0" u="none">
                <a:solidFill>
                  <a:schemeClr val="lt1"/>
                </a:solidFill>
                <a:latin typeface="Georgia"/>
                <a:ea typeface="Georgia"/>
                <a:cs typeface="Georgia"/>
                <a:sym typeface="Georgia"/>
              </a:rPr>
            </a:br>
            <a:endParaRPr/>
          </a:p>
        </p:txBody>
      </p:sp>
      <p:sp>
        <p:nvSpPr>
          <p:cNvPr id="320" name="Google Shape;320;p37"/>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12</a:t>
            </a:fld>
            <a:endParaRPr/>
          </a:p>
        </p:txBody>
      </p:sp>
      <p:sp>
        <p:nvSpPr>
          <p:cNvPr id="321" name="Google Shape;321;p37"/>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a:spLocks noGrp="1"/>
          </p:cNvSpPr>
          <p:nvPr>
            <p:ph type="title"/>
          </p:nvPr>
        </p:nvSpPr>
        <p:spPr>
          <a:xfrm>
            <a:off x="2746375" y="228600"/>
            <a:ext cx="3654425"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400"/>
              <a:buFont typeface="Georgia"/>
              <a:buNone/>
            </a:pPr>
            <a:r>
              <a:rPr lang="en-US" sz="4400" b="0" i="0" u="none">
                <a:solidFill>
                  <a:schemeClr val="lt2"/>
                </a:solidFill>
                <a:latin typeface="Georgia"/>
                <a:ea typeface="Georgia"/>
                <a:cs typeface="Georgia"/>
                <a:sym typeface="Georgia"/>
              </a:rPr>
              <a:t>Resources</a:t>
            </a:r>
            <a:endParaRPr/>
          </a:p>
        </p:txBody>
      </p:sp>
      <p:sp>
        <p:nvSpPr>
          <p:cNvPr id="327" name="Google Shape;327;p38"/>
          <p:cNvSpPr txBox="1">
            <a:spLocks noGrp="1"/>
          </p:cNvSpPr>
          <p:nvPr>
            <p:ph type="body" idx="1"/>
          </p:nvPr>
        </p:nvSpPr>
        <p:spPr>
          <a:xfrm>
            <a:off x="457200" y="16002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440"/>
              <a:buFont typeface="Noto Sans Symbols"/>
              <a:buNone/>
            </a:pPr>
            <a:r>
              <a:rPr lang="en-US" sz="2400" b="0" i="0" u="sng">
                <a:solidFill>
                  <a:schemeClr val="lt1"/>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http://www.army.mil/hispanicamericans/english/profiles/benavidez.html</a:t>
            </a:r>
            <a:endParaRPr/>
          </a:p>
          <a:p>
            <a:pPr marL="0" marR="0" lvl="0" indent="0" algn="l" rtl="0">
              <a:lnSpc>
                <a:spcPct val="90000"/>
              </a:lnSpc>
              <a:spcBef>
                <a:spcPts val="0"/>
              </a:spcBef>
              <a:spcAft>
                <a:spcPts val="0"/>
              </a:spcAft>
              <a:buClr>
                <a:schemeClr val="accent2"/>
              </a:buClr>
              <a:buSzPts val="1440"/>
              <a:buFont typeface="Noto Sans Symbols"/>
              <a:buNone/>
            </a:pPr>
            <a:r>
              <a:rPr lang="en-US" sz="2400" b="0" i="0" u="sng">
                <a:solidFill>
                  <a:schemeClr val="lt1"/>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http://www.defense.gov/specials/reagan/reaganphotoessay/pinning_3.html</a:t>
            </a:r>
            <a:endParaRPr/>
          </a:p>
          <a:p>
            <a:pPr marL="0" marR="0" lvl="0" indent="0" algn="l" rtl="0">
              <a:lnSpc>
                <a:spcPct val="90000"/>
              </a:lnSpc>
              <a:spcBef>
                <a:spcPts val="0"/>
              </a:spcBef>
              <a:spcAft>
                <a:spcPts val="0"/>
              </a:spcAft>
              <a:buClr>
                <a:schemeClr val="accent2"/>
              </a:buClr>
              <a:buSzPts val="1440"/>
              <a:buFont typeface="Noto Sans Symbols"/>
              <a:buNone/>
            </a:pPr>
            <a:r>
              <a:rPr lang="en-US" sz="2400" b="0" i="0" u="sng">
                <a:solidFill>
                  <a:schemeClr val="lt1"/>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http://www.nsf.gov/nsb/members/bio.jsp?pers=24758</a:t>
            </a:r>
            <a:endParaRPr/>
          </a:p>
          <a:p>
            <a:pPr marL="0" marR="0" lvl="0" indent="0" algn="l" rtl="0">
              <a:lnSpc>
                <a:spcPct val="90000"/>
              </a:lnSpc>
              <a:spcBef>
                <a:spcPts val="0"/>
              </a:spcBef>
              <a:spcAft>
                <a:spcPts val="0"/>
              </a:spcAft>
              <a:buClr>
                <a:schemeClr val="accent2"/>
              </a:buClr>
              <a:buSzPts val="1440"/>
              <a:buFont typeface="Noto Sans Symbols"/>
              <a:buNone/>
            </a:pPr>
            <a:r>
              <a:rPr lang="en-US" sz="2400" b="0" i="0" u="sng">
                <a:solidFill>
                  <a:schemeClr val="lt1"/>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http://www.reaganlibrary.gov/archives/photographs</a:t>
            </a:r>
            <a:endParaRPr/>
          </a:p>
          <a:p>
            <a:pPr marL="0" marR="0" lvl="0" indent="0" algn="l" rtl="0">
              <a:lnSpc>
                <a:spcPct val="90000"/>
              </a:lnSpc>
              <a:spcBef>
                <a:spcPts val="0"/>
              </a:spcBef>
              <a:spcAft>
                <a:spcPts val="0"/>
              </a:spcAft>
              <a:buClr>
                <a:schemeClr val="accent2"/>
              </a:buClr>
              <a:buSzPts val="1440"/>
              <a:buFont typeface="Noto Sans Symbols"/>
              <a:buNone/>
            </a:pPr>
            <a:r>
              <a:rPr lang="en-US" sz="2400" b="0" i="0" u="sng">
                <a:solidFill>
                  <a:schemeClr val="lt1"/>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http://www.nsf.gov/nsb/members/bio.jsp?pers=24758</a:t>
            </a:r>
            <a:endParaRPr/>
          </a:p>
          <a:p>
            <a:pPr marL="0" marR="0" lvl="0" indent="0" algn="l" rtl="0">
              <a:lnSpc>
                <a:spcPct val="90000"/>
              </a:lnSpc>
              <a:spcBef>
                <a:spcPts val="0"/>
              </a:spcBef>
              <a:spcAft>
                <a:spcPts val="0"/>
              </a:spcAft>
              <a:buClr>
                <a:schemeClr val="accent2"/>
              </a:buClr>
              <a:buSzPts val="1440"/>
              <a:buFont typeface="Noto Sans Symbols"/>
              <a:buNone/>
            </a:pPr>
            <a:r>
              <a:rPr lang="en-US" sz="2400" b="0" i="0" u="sng">
                <a:solidFill>
                  <a:schemeClr val="lt1"/>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http://www.census.gov/newsroom/releases/archives/facts_for_features_special_editions/cb13-ff19.html</a:t>
            </a:r>
            <a:endParaRPr/>
          </a:p>
          <a:p>
            <a:pPr marL="0" marR="0" lvl="0" indent="0" algn="l" rtl="0">
              <a:lnSpc>
                <a:spcPct val="90000"/>
              </a:lnSpc>
              <a:spcBef>
                <a:spcPts val="0"/>
              </a:spcBef>
              <a:spcAft>
                <a:spcPts val="0"/>
              </a:spcAft>
              <a:buClr>
                <a:schemeClr val="accent2"/>
              </a:buClr>
              <a:buSzPts val="1440"/>
              <a:buFont typeface="Noto Sans Symbols"/>
              <a:buNone/>
            </a:pPr>
            <a:r>
              <a:rPr lang="en-US" sz="2400" b="0" i="0" u="sng">
                <a:solidFill>
                  <a:schemeClr val="lt1"/>
                </a:solidFill>
                <a:latin typeface="Georgia"/>
                <a:ea typeface="Georgia"/>
                <a:cs typeface="Georgia"/>
                <a:sym typeface="Georgia"/>
                <a:hlinkClick r:id="rId8">
                  <a:extLst>
                    <a:ext uri="{A12FA001-AC4F-418D-AE19-62706E023703}">
                      <ahyp:hlinkClr xmlns:ahyp="http://schemas.microsoft.com/office/drawing/2018/hyperlinkcolor" val="tx"/>
                    </a:ext>
                  </a:extLst>
                </a:hlinkClick>
              </a:rPr>
              <a:t>http://www.whitehouse.gov/the-press-office/2013/09/13/presidential-proclamation-national-hispanic-heritage-month-2013</a:t>
            </a:r>
            <a:endParaRPr/>
          </a:p>
          <a:p>
            <a:pPr marL="0" marR="0" lvl="0" indent="0" algn="l" rtl="0">
              <a:lnSpc>
                <a:spcPct val="90000"/>
              </a:lnSpc>
              <a:spcBef>
                <a:spcPts val="0"/>
              </a:spcBef>
              <a:spcAft>
                <a:spcPts val="0"/>
              </a:spcAft>
              <a:buClr>
                <a:schemeClr val="accent2"/>
              </a:buClr>
              <a:buSzPts val="1440"/>
              <a:buFont typeface="Noto Sans Symbols"/>
              <a:buNone/>
            </a:pPr>
            <a:r>
              <a:rPr lang="en-US" sz="2400" b="0" i="0" u="sng">
                <a:solidFill>
                  <a:schemeClr val="lt1"/>
                </a:solidFill>
                <a:latin typeface="Georgia"/>
                <a:ea typeface="Georgia"/>
                <a:cs typeface="Georgia"/>
                <a:sym typeface="Georgia"/>
                <a:hlinkClick r:id="rId9">
                  <a:extLst>
                    <a:ext uri="{A12FA001-AC4F-418D-AE19-62706E023703}">
                      <ahyp:hlinkClr xmlns:ahyp="http://schemas.microsoft.com/office/drawing/2018/hyperlinkcolor" val="tx"/>
                    </a:ext>
                  </a:extLst>
                </a:hlinkClick>
              </a:rPr>
              <a:t>http://www.pbs.org/latino-americans/en/</a:t>
            </a:r>
            <a:endParaRPr/>
          </a:p>
          <a:p>
            <a:pPr marL="0" marR="0" lvl="0" indent="0" algn="l" rtl="0">
              <a:lnSpc>
                <a:spcPct val="90000"/>
              </a:lnSpc>
              <a:spcBef>
                <a:spcPts val="0"/>
              </a:spcBef>
              <a:spcAft>
                <a:spcPts val="0"/>
              </a:spcAft>
              <a:buClr>
                <a:schemeClr val="accent2"/>
              </a:buClr>
              <a:buSzPts val="1440"/>
              <a:buFont typeface="Noto Sans Symbols"/>
              <a:buNone/>
            </a:pPr>
            <a:endParaRPr sz="2400" b="0" i="0" u="none">
              <a:solidFill>
                <a:schemeClr val="lt1"/>
              </a:solidFill>
              <a:latin typeface="Georgia"/>
              <a:ea typeface="Georgia"/>
              <a:cs typeface="Georgia"/>
              <a:sym typeface="Georgia"/>
            </a:endParaRPr>
          </a:p>
          <a:p>
            <a:pPr marL="0" marR="0" lvl="0" indent="0" algn="l" rtl="0">
              <a:lnSpc>
                <a:spcPct val="90000"/>
              </a:lnSpc>
              <a:spcBef>
                <a:spcPts val="0"/>
              </a:spcBef>
              <a:spcAft>
                <a:spcPts val="0"/>
              </a:spcAft>
              <a:buClr>
                <a:schemeClr val="accent2"/>
              </a:buClr>
              <a:buSzPts val="1440"/>
              <a:buFont typeface="Noto Sans Symbols"/>
              <a:buNone/>
            </a:pPr>
            <a:endParaRPr sz="2400" b="0" i="0" u="none">
              <a:solidFill>
                <a:schemeClr val="lt1"/>
              </a:solidFill>
              <a:latin typeface="Georgia"/>
              <a:ea typeface="Georgia"/>
              <a:cs typeface="Georgia"/>
              <a:sym typeface="Georgia"/>
            </a:endParaRPr>
          </a:p>
          <a:p>
            <a:pPr marL="319088" marR="0" lvl="0" indent="-227648" algn="l" rtl="0">
              <a:spcBef>
                <a:spcPts val="700"/>
              </a:spcBef>
              <a:spcAft>
                <a:spcPts val="0"/>
              </a:spcAft>
              <a:buClr>
                <a:schemeClr val="accent2"/>
              </a:buClr>
              <a:buSzPts val="1440"/>
              <a:buFont typeface="Noto Sans Symbols"/>
              <a:buNone/>
            </a:pPr>
            <a:endParaRPr sz="2400" b="0" i="0" u="none">
              <a:solidFill>
                <a:schemeClr val="lt1"/>
              </a:solidFill>
              <a:latin typeface="Georgia"/>
              <a:ea typeface="Georgia"/>
              <a:cs typeface="Georgia"/>
              <a:sym typeface="Georgia"/>
            </a:endParaRPr>
          </a:p>
        </p:txBody>
      </p:sp>
      <p:sp>
        <p:nvSpPr>
          <p:cNvPr id="328" name="Google Shape;328;p38"/>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p:nvPr/>
        </p:nvSpPr>
        <p:spPr>
          <a:xfrm>
            <a:off x="533400" y="1455737"/>
            <a:ext cx="8229600" cy="464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ACBE0"/>
              </a:buClr>
              <a:buSzPts val="3600"/>
              <a:buFont typeface="Georgia"/>
              <a:buNone/>
            </a:pPr>
            <a:br>
              <a:rPr lang="en-US" sz="3600" b="0" i="0" u="none">
                <a:solidFill>
                  <a:srgbClr val="7ACBE0"/>
                </a:solidFill>
                <a:latin typeface="Georgia"/>
                <a:ea typeface="Georgia"/>
                <a:cs typeface="Georgia"/>
                <a:sym typeface="Georgia"/>
              </a:rPr>
            </a:br>
            <a:r>
              <a:rPr lang="en-US" sz="3600" b="0" i="0" u="none">
                <a:solidFill>
                  <a:srgbClr val="7ACBE0"/>
                </a:solidFill>
                <a:latin typeface="Georgia"/>
                <a:ea typeface="Georgia"/>
                <a:cs typeface="Georgia"/>
                <a:sym typeface="Georgia"/>
              </a:rPr>
              <a:t>September 2014</a:t>
            </a:r>
            <a:endParaRPr/>
          </a:p>
          <a:p>
            <a:pPr marL="0" marR="0" lvl="0" indent="0" algn="ctr" rtl="0">
              <a:lnSpc>
                <a:spcPct val="100000"/>
              </a:lnSpc>
              <a:spcBef>
                <a:spcPts val="0"/>
              </a:spcBef>
              <a:spcAft>
                <a:spcPts val="0"/>
              </a:spcAft>
              <a:buClr>
                <a:schemeClr val="lt1"/>
              </a:buClr>
              <a:buSzPts val="1800"/>
              <a:buFont typeface="Arial"/>
              <a:buNone/>
            </a:pPr>
            <a:endParaRPr sz="1800" b="0" i="0" u="none">
              <a:solidFill>
                <a:schemeClr val="lt1"/>
              </a:solidFill>
              <a:latin typeface="Georgia"/>
              <a:ea typeface="Georgia"/>
              <a:cs typeface="Georgia"/>
              <a:sym typeface="Georgia"/>
            </a:endParaRPr>
          </a:p>
          <a:p>
            <a:pPr marL="0" marR="0" lvl="0" indent="0" algn="ctr" rtl="0">
              <a:lnSpc>
                <a:spcPct val="100000"/>
              </a:lnSpc>
              <a:spcBef>
                <a:spcPts val="0"/>
              </a:spcBef>
              <a:spcAft>
                <a:spcPts val="0"/>
              </a:spcAft>
              <a:buClr>
                <a:schemeClr val="lt2"/>
              </a:buClr>
              <a:buSzPts val="2000"/>
              <a:buFont typeface="Georgia"/>
              <a:buNone/>
            </a:pPr>
            <a:r>
              <a:rPr lang="en-US" sz="2000" b="0" i="0" u="none">
                <a:solidFill>
                  <a:schemeClr val="lt2"/>
                </a:solidFill>
                <a:latin typeface="Georgia"/>
                <a:ea typeface="Georgia"/>
                <a:cs typeface="Georgia"/>
                <a:sym typeface="Georgia"/>
              </a:rPr>
              <a:t>Dawn W. Smith</a:t>
            </a:r>
            <a:endParaRPr/>
          </a:p>
          <a:p>
            <a:pPr marL="0" marR="0" lvl="0" indent="0" algn="ctr" rtl="0">
              <a:lnSpc>
                <a:spcPct val="100000"/>
              </a:lnSpc>
              <a:spcBef>
                <a:spcPts val="0"/>
              </a:spcBef>
              <a:spcAft>
                <a:spcPts val="0"/>
              </a:spcAft>
              <a:buClr>
                <a:schemeClr val="lt2"/>
              </a:buClr>
              <a:buSzPts val="2000"/>
              <a:buFont typeface="Georgia"/>
              <a:buNone/>
            </a:pPr>
            <a:r>
              <a:rPr lang="en-US" sz="2000" b="0" i="0" u="none">
                <a:solidFill>
                  <a:schemeClr val="lt2"/>
                </a:solidFill>
                <a:latin typeface="Georgia"/>
                <a:ea typeface="Georgia"/>
                <a:cs typeface="Georgia"/>
                <a:sym typeface="Georgia"/>
              </a:rPr>
              <a:t>Production Development Specialist</a:t>
            </a:r>
            <a:br>
              <a:rPr lang="en-US" sz="2000" b="0" i="0" u="none">
                <a:solidFill>
                  <a:schemeClr val="lt2"/>
                </a:solidFill>
                <a:latin typeface="Georgia"/>
                <a:ea typeface="Georgia"/>
                <a:cs typeface="Georgia"/>
                <a:sym typeface="Georgia"/>
              </a:rPr>
            </a:br>
            <a:r>
              <a:rPr lang="en-US" sz="2000" b="0" i="0" u="none">
                <a:solidFill>
                  <a:schemeClr val="lt2"/>
                </a:solidFill>
                <a:latin typeface="Georgia"/>
                <a:ea typeface="Georgia"/>
                <a:cs typeface="Georgia"/>
                <a:sym typeface="Georgia"/>
              </a:rPr>
              <a:t>DEOMI Research Directorate</a:t>
            </a:r>
            <a:endParaRPr/>
          </a:p>
          <a:p>
            <a:pPr marL="0" marR="0" lvl="0" indent="0" algn="ctr" rtl="0">
              <a:lnSpc>
                <a:spcPct val="100000"/>
              </a:lnSpc>
              <a:spcBef>
                <a:spcPts val="0"/>
              </a:spcBef>
              <a:spcAft>
                <a:spcPts val="0"/>
              </a:spcAft>
              <a:buClr>
                <a:schemeClr val="lt2"/>
              </a:buClr>
              <a:buSzPts val="2000"/>
              <a:buFont typeface="Georgia"/>
              <a:buNone/>
            </a:pPr>
            <a:r>
              <a:rPr lang="en-US" sz="2000" b="0" i="0" u="none">
                <a:solidFill>
                  <a:schemeClr val="lt2"/>
                </a:solidFill>
                <a:latin typeface="Georgia"/>
                <a:ea typeface="Georgia"/>
                <a:cs typeface="Georgia"/>
                <a:sym typeface="Georgia"/>
              </a:rPr>
              <a:t>Patrick AFB, Florida</a:t>
            </a:r>
            <a:br>
              <a:rPr lang="en-US" sz="2800" b="0" i="0" u="none">
                <a:solidFill>
                  <a:schemeClr val="lt1"/>
                </a:solidFill>
                <a:latin typeface="Georgia"/>
                <a:ea typeface="Georgia"/>
                <a:cs typeface="Georgia"/>
                <a:sym typeface="Georgia"/>
              </a:rPr>
            </a:br>
            <a:br>
              <a:rPr lang="en-US" sz="2800" b="0" i="0" u="none">
                <a:solidFill>
                  <a:schemeClr val="lt1"/>
                </a:solidFill>
                <a:latin typeface="Georgia"/>
                <a:ea typeface="Georgia"/>
                <a:cs typeface="Georgia"/>
                <a:sym typeface="Georgia"/>
              </a:rPr>
            </a:br>
            <a:r>
              <a:rPr lang="en-US" sz="1800" b="0" i="0" u="none">
                <a:solidFill>
                  <a:schemeClr val="lt1"/>
                </a:solidFill>
                <a:latin typeface="Georgia"/>
                <a:ea typeface="Georgia"/>
                <a:cs typeface="Georgia"/>
                <a:sym typeface="Georgia"/>
              </a:rPr>
              <a:t>All photographs are public domain and are from various sources, as cited. </a:t>
            </a:r>
            <a:br>
              <a:rPr lang="en-US" sz="1800" b="0" i="0" u="none">
                <a:solidFill>
                  <a:schemeClr val="lt1"/>
                </a:solidFill>
                <a:latin typeface="Georgia"/>
                <a:ea typeface="Georgia"/>
                <a:cs typeface="Georgia"/>
                <a:sym typeface="Georgia"/>
              </a:rPr>
            </a:br>
            <a:br>
              <a:rPr lang="en-US" sz="1800" b="0" i="0" u="none">
                <a:solidFill>
                  <a:schemeClr val="lt1"/>
                </a:solidFill>
                <a:latin typeface="Georgia"/>
                <a:ea typeface="Georgia"/>
                <a:cs typeface="Georgia"/>
                <a:sym typeface="Georgia"/>
              </a:rPr>
            </a:br>
            <a:r>
              <a:rPr lang="en-US" sz="1800" b="0" i="0" u="none">
                <a:solidFill>
                  <a:schemeClr val="lt1"/>
                </a:solidFill>
                <a:latin typeface="Georgia"/>
                <a:ea typeface="Georgia"/>
                <a:cs typeface="Georgia"/>
                <a:sym typeface="Georgia"/>
              </a:rPr>
              <a:t>The findings in this report are not to be construed as an official DEOMI, U.S. military services, or Department of Defense position, unless designated by other authorized documents</a:t>
            </a:r>
            <a:r>
              <a:rPr lang="en-US" sz="1800" b="0" i="0" u="none">
                <a:solidFill>
                  <a:schemeClr val="lt1"/>
                </a:solidFill>
                <a:latin typeface="Century Schoolbook"/>
                <a:ea typeface="Century Schoolbook"/>
                <a:cs typeface="Century Schoolbook"/>
                <a:sym typeface="Century Schoolbook"/>
              </a:rPr>
              <a:t>.</a:t>
            </a:r>
            <a:endParaRPr/>
          </a:p>
        </p:txBody>
      </p:sp>
      <p:sp>
        <p:nvSpPr>
          <p:cNvPr id="334" name="Google Shape;334;p39"/>
          <p:cNvSpPr txBox="1"/>
          <p:nvPr/>
        </p:nvSpPr>
        <p:spPr>
          <a:xfrm>
            <a:off x="0" y="6248400"/>
            <a:ext cx="533400"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1400"/>
              <a:buFont typeface="Georgia"/>
              <a:buNone/>
            </a:pPr>
            <a:fld id="{00000000-1234-1234-1234-123412341234}" type="slidenum">
              <a:rPr lang="en-US" sz="1400" b="1" i="0" u="none">
                <a:solidFill>
                  <a:schemeClr val="lt2"/>
                </a:solidFill>
                <a:latin typeface="Georgia"/>
                <a:ea typeface="Georgia"/>
                <a:cs typeface="Georgia"/>
                <a:sym typeface="Georgia"/>
              </a:rPr>
              <a:t>14</a:t>
            </a:fld>
            <a:endParaRPr/>
          </a:p>
        </p:txBody>
      </p:sp>
      <p:sp>
        <p:nvSpPr>
          <p:cNvPr id="335" name="Google Shape;335;p39"/>
          <p:cNvSpPr txBox="1"/>
          <p:nvPr/>
        </p:nvSpPr>
        <p:spPr>
          <a:xfrm>
            <a:off x="2209800" y="152400"/>
            <a:ext cx="6477000" cy="10779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ACBE0"/>
              </a:buClr>
              <a:buSzPts val="3200"/>
              <a:buFont typeface="Georgia"/>
              <a:buNone/>
            </a:pPr>
            <a:r>
              <a:rPr lang="en-US" sz="3200" b="1" i="0" u="none">
                <a:solidFill>
                  <a:srgbClr val="7ACBE0"/>
                </a:solidFill>
                <a:latin typeface="Georgia"/>
                <a:ea typeface="Georgia"/>
                <a:cs typeface="Georgia"/>
                <a:sym typeface="Georgia"/>
              </a:rPr>
              <a:t>Defense Equal Opportunity </a:t>
            </a:r>
            <a:endParaRPr/>
          </a:p>
          <a:p>
            <a:pPr marL="0" marR="0" lvl="0" indent="0" algn="ctr" rtl="0">
              <a:lnSpc>
                <a:spcPct val="100000"/>
              </a:lnSpc>
              <a:spcBef>
                <a:spcPts val="0"/>
              </a:spcBef>
              <a:spcAft>
                <a:spcPts val="0"/>
              </a:spcAft>
              <a:buClr>
                <a:srgbClr val="7ACBE0"/>
              </a:buClr>
              <a:buSzPts val="3200"/>
              <a:buFont typeface="Georgia"/>
              <a:buNone/>
            </a:pPr>
            <a:r>
              <a:rPr lang="en-US" sz="3200" b="1" i="0" u="none">
                <a:solidFill>
                  <a:srgbClr val="7ACBE0"/>
                </a:solidFill>
                <a:latin typeface="Georgia"/>
                <a:ea typeface="Georgia"/>
                <a:cs typeface="Georgia"/>
                <a:sym typeface="Georgia"/>
              </a:rPr>
              <a:t>Management Institute</a:t>
            </a:r>
            <a:endParaRPr/>
          </a:p>
        </p:txBody>
      </p:sp>
      <p:pic>
        <p:nvPicPr>
          <p:cNvPr id="336" name="Google Shape;336;p39" descr="DEOMI logo.jpg"/>
          <p:cNvPicPr preferRelativeResize="0"/>
          <p:nvPr/>
        </p:nvPicPr>
        <p:blipFill rotWithShape="1">
          <a:blip r:embed="rId3">
            <a:alphaModFix/>
          </a:blip>
          <a:srcRect/>
          <a:stretch/>
        </p:blipFill>
        <p:spPr>
          <a:xfrm>
            <a:off x="381000" y="228600"/>
            <a:ext cx="2009775" cy="198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body" idx="1"/>
          </p:nvPr>
        </p:nvSpPr>
        <p:spPr>
          <a:xfrm>
            <a:off x="612775" y="1752600"/>
            <a:ext cx="4873625" cy="47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80"/>
              <a:buFont typeface="Noto Sans Symbols"/>
              <a:buNone/>
            </a:pPr>
            <a:r>
              <a:rPr lang="en-US" sz="2800" b="0" i="0" u="none" strike="noStrike" cap="none">
                <a:solidFill>
                  <a:schemeClr val="lt1"/>
                </a:solidFill>
                <a:latin typeface="Georgia"/>
                <a:ea typeface="Georgia"/>
                <a:cs typeface="Georgia"/>
                <a:sym typeface="Georgia"/>
              </a:rPr>
              <a:t>Each year, we observe National Hispanic Heritage Month from September 15th to October 15th, celebrating the histories, cultures, and contributions of American citizens with ancestors from  Spain, Mexico, the Caribbean, and Central and South America.</a:t>
            </a:r>
            <a:endParaRPr/>
          </a:p>
        </p:txBody>
      </p:sp>
      <p:sp>
        <p:nvSpPr>
          <p:cNvPr id="174" name="Google Shape;174;p21"/>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2</a:t>
            </a:fld>
            <a:endParaRPr/>
          </a:p>
        </p:txBody>
      </p:sp>
      <p:sp>
        <p:nvSpPr>
          <p:cNvPr id="175" name="Google Shape;175;p21"/>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pic>
        <p:nvPicPr>
          <p:cNvPr id="176" name="Google Shape;176;p21" descr="Group of four Hispanic females in tradtional dress."/>
          <p:cNvPicPr preferRelativeResize="0"/>
          <p:nvPr/>
        </p:nvPicPr>
        <p:blipFill rotWithShape="1">
          <a:blip r:embed="rId3">
            <a:alphaModFix/>
          </a:blip>
          <a:srcRect/>
          <a:stretch/>
        </p:blipFill>
        <p:spPr>
          <a:xfrm>
            <a:off x="5334000" y="4191000"/>
            <a:ext cx="3429000" cy="2286000"/>
          </a:xfrm>
          <a:prstGeom prst="rect">
            <a:avLst/>
          </a:prstGeom>
          <a:noFill/>
          <a:ln>
            <a:noFill/>
          </a:ln>
        </p:spPr>
      </p:pic>
      <p:pic>
        <p:nvPicPr>
          <p:cNvPr id="177" name="Google Shape;177;p21" descr="Female Air Force service member reading to a group of children during National Hispanic Heritage Month."/>
          <p:cNvPicPr preferRelativeResize="0"/>
          <p:nvPr/>
        </p:nvPicPr>
        <p:blipFill rotWithShape="1">
          <a:blip r:embed="rId4">
            <a:alphaModFix/>
          </a:blip>
          <a:srcRect/>
          <a:stretch/>
        </p:blipFill>
        <p:spPr>
          <a:xfrm>
            <a:off x="5334000" y="1752600"/>
            <a:ext cx="3441700"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body" idx="1"/>
          </p:nvPr>
        </p:nvSpPr>
        <p:spPr>
          <a:xfrm>
            <a:off x="533400" y="1752600"/>
            <a:ext cx="8229600" cy="182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80"/>
              <a:buFont typeface="Noto Sans Symbols"/>
              <a:buNone/>
            </a:pPr>
            <a:r>
              <a:rPr lang="en-US" sz="2800" b="0" i="0" u="none" strike="noStrike" cap="none">
                <a:solidFill>
                  <a:schemeClr val="lt1"/>
                </a:solidFill>
                <a:latin typeface="Georgia"/>
                <a:ea typeface="Georgia"/>
                <a:cs typeface="Georgia"/>
                <a:sym typeface="Georgia"/>
              </a:rPr>
              <a:t>September 15th is the anniversary of independence for  Costa Rica, El Salvador, Guatemala, Honduras, and Nicaragua.</a:t>
            </a:r>
            <a:endParaRPr/>
          </a:p>
          <a:p>
            <a:pPr marL="319088" marR="0" lvl="0" indent="-212408" algn="l" rtl="0">
              <a:spcBef>
                <a:spcPts val="700"/>
              </a:spcBef>
              <a:spcAft>
                <a:spcPts val="0"/>
              </a:spcAft>
              <a:buClr>
                <a:schemeClr val="accent2"/>
              </a:buClr>
              <a:buSzPts val="1680"/>
              <a:buFont typeface="Noto Sans Symbols"/>
              <a:buNone/>
            </a:pPr>
            <a:endParaRPr sz="2800" b="0" i="0" u="none">
              <a:solidFill>
                <a:schemeClr val="lt1"/>
              </a:solidFill>
              <a:latin typeface="Georgia"/>
              <a:ea typeface="Georgia"/>
              <a:cs typeface="Georgia"/>
              <a:sym typeface="Georgia"/>
            </a:endParaRPr>
          </a:p>
        </p:txBody>
      </p:sp>
      <p:sp>
        <p:nvSpPr>
          <p:cNvPr id="183" name="Google Shape;183;p22"/>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3</a:t>
            </a:fld>
            <a:endParaRPr/>
          </a:p>
        </p:txBody>
      </p:sp>
      <p:sp>
        <p:nvSpPr>
          <p:cNvPr id="184" name="Google Shape;184;p22"/>
          <p:cNvSpPr txBox="1"/>
          <p:nvPr/>
        </p:nvSpPr>
        <p:spPr>
          <a:xfrm>
            <a:off x="4495800" y="3276600"/>
            <a:ext cx="4572000" cy="3108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Georgia"/>
              <a:buNone/>
            </a:pPr>
            <a:r>
              <a:rPr lang="en-US" sz="2800" b="0" i="0" u="none">
                <a:solidFill>
                  <a:schemeClr val="lt1"/>
                </a:solidFill>
                <a:latin typeface="Georgia"/>
                <a:ea typeface="Georgia"/>
                <a:cs typeface="Georgia"/>
                <a:sym typeface="Georgia"/>
              </a:rPr>
              <a:t>Mexico declared its independence on September 16th, and Chile on September 18th. Columbus Day is recognized on October 12th.</a:t>
            </a:r>
            <a:endParaRPr/>
          </a:p>
        </p:txBody>
      </p:sp>
      <p:pic>
        <p:nvPicPr>
          <p:cNvPr id="185" name="Google Shape;185;p22" descr="Flags representing Hispanic Heritage Month."/>
          <p:cNvPicPr preferRelativeResize="0"/>
          <p:nvPr/>
        </p:nvPicPr>
        <p:blipFill rotWithShape="1">
          <a:blip r:embed="rId3">
            <a:alphaModFix/>
          </a:blip>
          <a:srcRect/>
          <a:stretch/>
        </p:blipFill>
        <p:spPr>
          <a:xfrm>
            <a:off x="609600" y="3382962"/>
            <a:ext cx="3844925" cy="2560637"/>
          </a:xfrm>
          <a:prstGeom prst="rect">
            <a:avLst/>
          </a:prstGeom>
          <a:noFill/>
          <a:ln>
            <a:noFill/>
          </a:ln>
        </p:spPr>
      </p:pic>
      <p:sp>
        <p:nvSpPr>
          <p:cNvPr id="186" name="Google Shape;186;p22"/>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body" idx="1"/>
          </p:nvPr>
        </p:nvSpPr>
        <p:spPr>
          <a:xfrm>
            <a:off x="3200400" y="1905000"/>
            <a:ext cx="5565775" cy="441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The observance started in September 1968 as Hispanic Heritage Week under President Lyndon B. Johnson. </a:t>
            </a:r>
            <a:endParaRPr/>
          </a:p>
          <a:p>
            <a:pPr marL="0" marR="0" lvl="0" indent="0" algn="l" rtl="0">
              <a:lnSpc>
                <a:spcPct val="100000"/>
              </a:lnSpc>
              <a:spcBef>
                <a:spcPts val="0"/>
              </a:spcBef>
              <a:spcAft>
                <a:spcPts val="0"/>
              </a:spcAft>
              <a:buClr>
                <a:schemeClr val="accent2"/>
              </a:buClr>
              <a:buSzPts val="1680"/>
              <a:buFont typeface="Noto Sans Symbols"/>
              <a:buNone/>
            </a:pPr>
            <a:endParaRPr sz="2800" b="0" i="0" u="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In 1970, the Hispanic population of the United States was 9.6 million, constituting 4.7 percent of the nation's total population.</a:t>
            </a:r>
            <a:endParaRPr/>
          </a:p>
          <a:p>
            <a:pPr marL="319088" marR="0" lvl="0" indent="-212408" algn="l" rtl="0">
              <a:spcBef>
                <a:spcPts val="700"/>
              </a:spcBef>
              <a:spcAft>
                <a:spcPts val="0"/>
              </a:spcAft>
              <a:buClr>
                <a:schemeClr val="accent2"/>
              </a:buClr>
              <a:buSzPts val="1680"/>
              <a:buFont typeface="Noto Sans Symbols"/>
              <a:buNone/>
            </a:pPr>
            <a:endParaRPr sz="2800" b="0" i="0" u="none">
              <a:solidFill>
                <a:schemeClr val="lt1"/>
              </a:solidFill>
              <a:latin typeface="Georgia"/>
              <a:ea typeface="Georgia"/>
              <a:cs typeface="Georgia"/>
              <a:sym typeface="Georgia"/>
            </a:endParaRPr>
          </a:p>
        </p:txBody>
      </p:sp>
      <p:sp>
        <p:nvSpPr>
          <p:cNvPr id="192" name="Google Shape;192;p23"/>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4</a:t>
            </a:fld>
            <a:endParaRPr/>
          </a:p>
        </p:txBody>
      </p:sp>
      <p:pic>
        <p:nvPicPr>
          <p:cNvPr id="193" name="Google Shape;193;p23" descr="goo0-004.jpg"/>
          <p:cNvPicPr preferRelativeResize="0"/>
          <p:nvPr/>
        </p:nvPicPr>
        <p:blipFill rotWithShape="1">
          <a:blip r:embed="rId3">
            <a:alphaModFix/>
          </a:blip>
          <a:srcRect/>
          <a:stretch/>
        </p:blipFill>
        <p:spPr>
          <a:xfrm>
            <a:off x="609600" y="2057400"/>
            <a:ext cx="2446020" cy="3657600"/>
          </a:xfrm>
          <a:prstGeom prst="rect">
            <a:avLst/>
          </a:prstGeom>
          <a:noFill/>
          <a:ln>
            <a:noFill/>
          </a:ln>
        </p:spPr>
      </p:pic>
      <p:sp>
        <p:nvSpPr>
          <p:cNvPr id="194" name="Google Shape;194;p23"/>
          <p:cNvSpPr txBox="1"/>
          <p:nvPr/>
        </p:nvSpPr>
        <p:spPr>
          <a:xfrm>
            <a:off x="3200400" y="4114800"/>
            <a:ext cx="5565775" cy="213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95" name="Google Shape;195;p23"/>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sp>
        <p:nvSpPr>
          <p:cNvPr id="196" name="Google Shape;196;p23"/>
          <p:cNvSpPr txBox="1"/>
          <p:nvPr/>
        </p:nvSpPr>
        <p:spPr>
          <a:xfrm>
            <a:off x="685800" y="5715000"/>
            <a:ext cx="23622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Georgia"/>
              <a:buNone/>
            </a:pPr>
            <a:r>
              <a:rPr lang="en-US" sz="1800" b="0" i="0" u="none">
                <a:solidFill>
                  <a:schemeClr val="lt1"/>
                </a:solidFill>
                <a:latin typeface="Georgia"/>
                <a:ea typeface="Georgia"/>
                <a:cs typeface="Georgia"/>
                <a:sym typeface="Georgia"/>
              </a:rPr>
              <a:t>Photo courtesy of </a:t>
            </a:r>
            <a:endParaRPr/>
          </a:p>
          <a:p>
            <a:pPr marL="0" marR="0" lvl="0" indent="0" algn="ctr" rtl="0">
              <a:lnSpc>
                <a:spcPct val="100000"/>
              </a:lnSpc>
              <a:spcBef>
                <a:spcPts val="0"/>
              </a:spcBef>
              <a:spcAft>
                <a:spcPts val="0"/>
              </a:spcAft>
              <a:buClr>
                <a:schemeClr val="lt1"/>
              </a:buClr>
              <a:buSzPts val="1800"/>
              <a:buFont typeface="Georgia"/>
              <a:buNone/>
            </a:pPr>
            <a:r>
              <a:rPr lang="en-US" sz="1800" b="0" i="0" u="none">
                <a:solidFill>
                  <a:schemeClr val="lt1"/>
                </a:solidFill>
                <a:latin typeface="Georgia"/>
                <a:ea typeface="Georgia"/>
                <a:cs typeface="Georgia"/>
                <a:sym typeface="Georgia"/>
              </a:rPr>
              <a:t>the White House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body" idx="1"/>
          </p:nvPr>
        </p:nvSpPr>
        <p:spPr>
          <a:xfrm>
            <a:off x="3886200" y="1828800"/>
            <a:ext cx="48006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In 1988, President Ronald Reagan expanded the length of the observance, establishing Hispanic Heritage Month.</a:t>
            </a:r>
            <a:endParaRPr/>
          </a:p>
          <a:p>
            <a:pPr marL="0" marR="0" lvl="0" indent="0" algn="l" rtl="0">
              <a:lnSpc>
                <a:spcPct val="100000"/>
              </a:lnSpc>
              <a:spcBef>
                <a:spcPts val="0"/>
              </a:spcBef>
              <a:spcAft>
                <a:spcPts val="0"/>
              </a:spcAft>
              <a:buClr>
                <a:schemeClr val="accent2"/>
              </a:buClr>
              <a:buSzPts val="1080"/>
              <a:buFont typeface="Noto Sans Symbols"/>
              <a:buNone/>
            </a:pPr>
            <a:endParaRPr sz="1800" b="0" i="0" u="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The Hispanic population that same year was 19.4 million, roughly 7.9 percent of the nation’s total population.</a:t>
            </a:r>
            <a:endParaRPr/>
          </a:p>
          <a:p>
            <a:pPr marL="0" marR="0" lvl="0" indent="0" algn="l" rtl="0">
              <a:lnSpc>
                <a:spcPct val="100000"/>
              </a:lnSpc>
              <a:spcBef>
                <a:spcPts val="0"/>
              </a:spcBef>
              <a:spcAft>
                <a:spcPts val="0"/>
              </a:spcAft>
              <a:buClr>
                <a:schemeClr val="accent2"/>
              </a:buClr>
              <a:buSzPts val="1680"/>
              <a:buFont typeface="Noto Sans Symbols"/>
              <a:buNone/>
            </a:pPr>
            <a:endParaRPr sz="2800" b="0" i="0" u="none">
              <a:solidFill>
                <a:schemeClr val="lt1"/>
              </a:solidFill>
              <a:latin typeface="Georgia"/>
              <a:ea typeface="Georgia"/>
              <a:cs typeface="Georgia"/>
              <a:sym typeface="Georgia"/>
            </a:endParaRPr>
          </a:p>
          <a:p>
            <a:pPr marL="0" marR="0" lvl="0" indent="0" algn="l" rtl="0">
              <a:lnSpc>
                <a:spcPct val="120000"/>
              </a:lnSpc>
              <a:spcBef>
                <a:spcPts val="0"/>
              </a:spcBef>
              <a:spcAft>
                <a:spcPts val="0"/>
              </a:spcAft>
              <a:buClr>
                <a:schemeClr val="accent2"/>
              </a:buClr>
              <a:buSzPts val="1680"/>
              <a:buFont typeface="Noto Sans Symbols"/>
              <a:buNone/>
            </a:pPr>
            <a:endParaRPr sz="2800" b="0" i="0" u="none">
              <a:solidFill>
                <a:schemeClr val="lt1"/>
              </a:solidFill>
              <a:latin typeface="Georgia"/>
              <a:ea typeface="Georgia"/>
              <a:cs typeface="Georgia"/>
              <a:sym typeface="Georgia"/>
            </a:endParaRPr>
          </a:p>
          <a:p>
            <a:pPr marL="0" marR="0" lvl="0" indent="0" algn="l" rtl="0">
              <a:lnSpc>
                <a:spcPct val="120000"/>
              </a:lnSpc>
              <a:spcBef>
                <a:spcPts val="0"/>
              </a:spcBef>
              <a:spcAft>
                <a:spcPts val="0"/>
              </a:spcAft>
              <a:buClr>
                <a:schemeClr val="accent2"/>
              </a:buClr>
              <a:buSzPts val="1680"/>
              <a:buFont typeface="Noto Sans Symbols"/>
              <a:buNone/>
            </a:pPr>
            <a:br>
              <a:rPr lang="en-US" sz="2800" b="0" i="0" u="none">
                <a:solidFill>
                  <a:schemeClr val="lt1"/>
                </a:solidFill>
                <a:latin typeface="Georgia"/>
                <a:ea typeface="Georgia"/>
                <a:cs typeface="Georgia"/>
                <a:sym typeface="Georgia"/>
              </a:rPr>
            </a:br>
            <a:endParaRPr/>
          </a:p>
          <a:p>
            <a:pPr marL="319088" marR="0" lvl="0" indent="-212408" algn="l" rtl="0">
              <a:spcBef>
                <a:spcPts val="700"/>
              </a:spcBef>
              <a:spcAft>
                <a:spcPts val="0"/>
              </a:spcAft>
              <a:buClr>
                <a:schemeClr val="accent2"/>
              </a:buClr>
              <a:buSzPts val="1680"/>
              <a:buFont typeface="Noto Sans Symbols"/>
              <a:buNone/>
            </a:pPr>
            <a:endParaRPr sz="2800" b="0" i="0" u="none">
              <a:solidFill>
                <a:schemeClr val="lt1"/>
              </a:solidFill>
              <a:latin typeface="Georgia"/>
              <a:ea typeface="Georgia"/>
              <a:cs typeface="Georgia"/>
              <a:sym typeface="Georgia"/>
            </a:endParaRPr>
          </a:p>
        </p:txBody>
      </p:sp>
      <p:sp>
        <p:nvSpPr>
          <p:cNvPr id="202" name="Google Shape;202;p24"/>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5</a:t>
            </a:fld>
            <a:endParaRPr/>
          </a:p>
        </p:txBody>
      </p:sp>
      <p:sp>
        <p:nvSpPr>
          <p:cNvPr id="203" name="Google Shape;203;p24"/>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pic>
        <p:nvPicPr>
          <p:cNvPr id="204" name="Google Shape;204;p24" descr="President Reagan posing on the White House Colonnade. Photo courtesy of the Romald Reagan Library"/>
          <p:cNvPicPr preferRelativeResize="0"/>
          <p:nvPr/>
        </p:nvPicPr>
        <p:blipFill rotWithShape="1">
          <a:blip r:embed="rId3">
            <a:alphaModFix/>
          </a:blip>
          <a:srcRect/>
          <a:stretch/>
        </p:blipFill>
        <p:spPr>
          <a:xfrm>
            <a:off x="762000" y="1828800"/>
            <a:ext cx="2743200" cy="4144962"/>
          </a:xfrm>
          <a:prstGeom prst="rect">
            <a:avLst/>
          </a:prstGeom>
          <a:noFill/>
          <a:ln>
            <a:noFill/>
          </a:ln>
        </p:spPr>
      </p:pic>
      <p:sp>
        <p:nvSpPr>
          <p:cNvPr id="205" name="Google Shape;205;p24"/>
          <p:cNvSpPr txBox="1"/>
          <p:nvPr/>
        </p:nvSpPr>
        <p:spPr>
          <a:xfrm>
            <a:off x="838200" y="6019800"/>
            <a:ext cx="281940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Georgia"/>
              <a:buNone/>
            </a:pPr>
            <a:r>
              <a:rPr lang="en-US" sz="1800" b="0" i="0" u="none">
                <a:solidFill>
                  <a:schemeClr val="lt1"/>
                </a:solidFill>
                <a:latin typeface="Georgia"/>
                <a:ea typeface="Georgia"/>
                <a:cs typeface="Georgia"/>
                <a:sym typeface="Georgia"/>
              </a:rPr>
              <a:t>Photo courtesy of the Ronald Reagan Library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6</a:t>
            </a:fld>
            <a:endParaRPr/>
          </a:p>
        </p:txBody>
      </p:sp>
      <p:sp>
        <p:nvSpPr>
          <p:cNvPr id="211" name="Google Shape;211;p25"/>
          <p:cNvSpPr txBox="1"/>
          <p:nvPr/>
        </p:nvSpPr>
        <p:spPr>
          <a:xfrm>
            <a:off x="609600" y="1697037"/>
            <a:ext cx="4724400" cy="42465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Georgia"/>
              <a:buNone/>
            </a:pPr>
            <a:r>
              <a:rPr lang="en-US" sz="2800" b="0" i="0" u="none">
                <a:solidFill>
                  <a:schemeClr val="lt1"/>
                </a:solidFill>
                <a:latin typeface="Georgia"/>
                <a:ea typeface="Georgia"/>
                <a:cs typeface="Georgia"/>
                <a:sym typeface="Georgia"/>
              </a:rPr>
              <a:t>Between July 1, 2011, and July 1, 2012, the number of Hispanics in America rose by 1.1 million.</a:t>
            </a:r>
            <a:endParaRPr/>
          </a:p>
          <a:p>
            <a:pPr marL="0" marR="0" lvl="0" indent="0" algn="l" rtl="0">
              <a:lnSpc>
                <a:spcPct val="100000"/>
              </a:lnSpc>
              <a:spcBef>
                <a:spcPts val="0"/>
              </a:spcBef>
              <a:spcAft>
                <a:spcPts val="0"/>
              </a:spcAft>
              <a:buClr>
                <a:schemeClr val="lt1"/>
              </a:buClr>
              <a:buSzPts val="1800"/>
              <a:buFont typeface="Arial"/>
              <a:buNone/>
            </a:pPr>
            <a:endParaRPr sz="1800" b="0" i="0" u="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chemeClr val="lt1"/>
              </a:buClr>
              <a:buSzPts val="2800"/>
              <a:buFont typeface="Georgia"/>
              <a:buNone/>
            </a:pPr>
            <a:r>
              <a:rPr lang="en-US" sz="2800" b="0" i="0" u="none">
                <a:solidFill>
                  <a:schemeClr val="lt1"/>
                </a:solidFill>
                <a:latin typeface="Georgia"/>
                <a:ea typeface="Georgia"/>
                <a:cs typeface="Georgia"/>
                <a:sym typeface="Georgia"/>
              </a:rPr>
              <a:t>This number is nearly half of the approximately 2.3 million people added to the nation's population during this period.</a:t>
            </a:r>
            <a:endParaRPr/>
          </a:p>
        </p:txBody>
      </p:sp>
      <p:pic>
        <p:nvPicPr>
          <p:cNvPr id="212" name="Google Shape;212;p25" descr="Mosaic compositie of the diversity of the American population."/>
          <p:cNvPicPr preferRelativeResize="0"/>
          <p:nvPr/>
        </p:nvPicPr>
        <p:blipFill rotWithShape="1">
          <a:blip r:embed="rId3">
            <a:alphaModFix/>
          </a:blip>
          <a:srcRect/>
          <a:stretch/>
        </p:blipFill>
        <p:spPr>
          <a:xfrm>
            <a:off x="5410200" y="2209800"/>
            <a:ext cx="3317875" cy="2743200"/>
          </a:xfrm>
          <a:prstGeom prst="rect">
            <a:avLst/>
          </a:prstGeom>
          <a:noFill/>
          <a:ln>
            <a:noFill/>
          </a:ln>
        </p:spPr>
      </p:pic>
      <p:sp>
        <p:nvSpPr>
          <p:cNvPr id="213" name="Google Shape;213;p25"/>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body" idx="1"/>
          </p:nvPr>
        </p:nvSpPr>
        <p:spPr>
          <a:xfrm>
            <a:off x="533400" y="1668395"/>
            <a:ext cx="8153400" cy="19977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80"/>
              <a:buFont typeface="Noto Sans Symbols"/>
              <a:buNone/>
            </a:pPr>
            <a:r>
              <a:rPr lang="en-US" sz="2400" dirty="0"/>
              <a:t>Data from the 2010 Census provide insights to our ethnically diverse nation. According to the 2010 Census, 308.7 million people resided in the United States on April 1, 2010, of which 50.5 million (or 16 percent) were of Hispanic or Latino origin (see Table 1). The Hispanic population increased from 35.3 million in 2000 when this group made up 13 percent of the total population</a:t>
            </a:r>
            <a:r>
              <a:rPr lang="en-US" sz="2000" dirty="0"/>
              <a:t>.</a:t>
            </a:r>
            <a:br>
              <a:rPr lang="en-US" sz="2000" b="0" i="0" u="none" dirty="0">
                <a:solidFill>
                  <a:schemeClr val="lt1"/>
                </a:solidFill>
                <a:latin typeface="Georgia"/>
                <a:ea typeface="Georgia"/>
                <a:cs typeface="Georgia"/>
                <a:sym typeface="Georgia"/>
              </a:rPr>
            </a:br>
            <a:endParaRPr sz="2000" dirty="0"/>
          </a:p>
          <a:p>
            <a:pPr marL="319088" marR="0" lvl="0" indent="-212408" algn="l" rtl="0">
              <a:spcBef>
                <a:spcPts val="700"/>
              </a:spcBef>
              <a:spcAft>
                <a:spcPts val="0"/>
              </a:spcAft>
              <a:buClr>
                <a:schemeClr val="accent2"/>
              </a:buClr>
              <a:buSzPts val="1680"/>
              <a:buFont typeface="Noto Sans Symbols"/>
              <a:buNone/>
            </a:pPr>
            <a:endParaRPr sz="2800" b="0" i="0" u="none" dirty="0">
              <a:solidFill>
                <a:schemeClr val="lt1"/>
              </a:solidFill>
              <a:latin typeface="Georgia"/>
              <a:ea typeface="Georgia"/>
              <a:cs typeface="Georgia"/>
              <a:sym typeface="Georgia"/>
            </a:endParaRPr>
          </a:p>
        </p:txBody>
      </p:sp>
      <p:sp>
        <p:nvSpPr>
          <p:cNvPr id="219" name="Google Shape;219;p26"/>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7</a:t>
            </a:fld>
            <a:endParaRPr/>
          </a:p>
        </p:txBody>
      </p:sp>
      <p:pic>
        <p:nvPicPr>
          <p:cNvPr id="220" name="Google Shape;220;p26" descr="Hispanic family of six smiling."/>
          <p:cNvPicPr preferRelativeResize="0"/>
          <p:nvPr/>
        </p:nvPicPr>
        <p:blipFill rotWithShape="1">
          <a:blip r:embed="rId3">
            <a:alphaModFix/>
          </a:blip>
          <a:srcRect/>
          <a:stretch/>
        </p:blipFill>
        <p:spPr>
          <a:xfrm>
            <a:off x="2405269" y="4343400"/>
            <a:ext cx="3878262" cy="2286000"/>
          </a:xfrm>
          <a:prstGeom prst="rect">
            <a:avLst/>
          </a:prstGeom>
          <a:noFill/>
          <a:ln>
            <a:noFill/>
          </a:ln>
        </p:spPr>
      </p:pic>
      <p:sp>
        <p:nvSpPr>
          <p:cNvPr id="221" name="Google Shape;221;p26"/>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sp>
        <p:nvSpPr>
          <p:cNvPr id="222" name="Google Shape;222;p26"/>
          <p:cNvSpPr txBox="1"/>
          <p:nvPr/>
        </p:nvSpPr>
        <p:spPr>
          <a:xfrm>
            <a:off x="685800" y="5321300"/>
            <a:ext cx="8001000" cy="138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Georgia"/>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body" idx="1"/>
          </p:nvPr>
        </p:nvSpPr>
        <p:spPr>
          <a:xfrm>
            <a:off x="533400" y="1752600"/>
            <a:ext cx="8229600" cy="20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In 2060, the projected Hispanic population of the U.S. will be 128.8 million. According to this projection, Hispanics will constitute 31 percent of the nation's population.</a:t>
            </a:r>
            <a:endParaRPr/>
          </a:p>
          <a:p>
            <a:pPr marL="0" marR="0" lvl="0" indent="0" algn="l" rtl="0">
              <a:lnSpc>
                <a:spcPct val="120000"/>
              </a:lnSpc>
              <a:spcBef>
                <a:spcPts val="0"/>
              </a:spcBef>
              <a:spcAft>
                <a:spcPts val="0"/>
              </a:spcAft>
              <a:buClr>
                <a:schemeClr val="accent2"/>
              </a:buClr>
              <a:buSzPts val="1680"/>
              <a:buFont typeface="Noto Sans Symbols"/>
              <a:buNone/>
            </a:pPr>
            <a:endParaRPr sz="2800" b="1" i="0" u="none">
              <a:solidFill>
                <a:schemeClr val="lt1"/>
              </a:solidFill>
              <a:latin typeface="Georgia"/>
              <a:ea typeface="Georgia"/>
              <a:cs typeface="Georgia"/>
              <a:sym typeface="Georgia"/>
            </a:endParaRPr>
          </a:p>
          <a:p>
            <a:pPr marL="319088" marR="0" lvl="0" indent="-212408" algn="l" rtl="0">
              <a:spcBef>
                <a:spcPts val="700"/>
              </a:spcBef>
              <a:spcAft>
                <a:spcPts val="0"/>
              </a:spcAft>
              <a:buClr>
                <a:schemeClr val="accent2"/>
              </a:buClr>
              <a:buSzPts val="1680"/>
              <a:buFont typeface="Noto Sans Symbols"/>
              <a:buNone/>
            </a:pPr>
            <a:endParaRPr sz="2800" b="1" i="0" u="none">
              <a:solidFill>
                <a:schemeClr val="lt1"/>
              </a:solidFill>
              <a:latin typeface="Georgia"/>
              <a:ea typeface="Georgia"/>
              <a:cs typeface="Georgia"/>
              <a:sym typeface="Georgia"/>
            </a:endParaRPr>
          </a:p>
        </p:txBody>
      </p:sp>
      <p:sp>
        <p:nvSpPr>
          <p:cNvPr id="228" name="Google Shape;228;p27"/>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8</a:t>
            </a:fld>
            <a:endParaRPr/>
          </a:p>
        </p:txBody>
      </p:sp>
      <p:sp>
        <p:nvSpPr>
          <p:cNvPr id="229" name="Google Shape;229;p27"/>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pic>
        <p:nvPicPr>
          <p:cNvPr id="230" name="Google Shape;230;p27" descr="babies-diverse_group.jpg"/>
          <p:cNvPicPr preferRelativeResize="0"/>
          <p:nvPr/>
        </p:nvPicPr>
        <p:blipFill rotWithShape="1">
          <a:blip r:embed="rId3">
            <a:alphaModFix/>
          </a:blip>
          <a:srcRect/>
          <a:stretch/>
        </p:blipFill>
        <p:spPr>
          <a:xfrm>
            <a:off x="685800" y="4038600"/>
            <a:ext cx="7826375" cy="2011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body" idx="1"/>
          </p:nvPr>
        </p:nvSpPr>
        <p:spPr>
          <a:xfrm>
            <a:off x="533400" y="4724400"/>
            <a:ext cx="8153400" cy="1752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680"/>
              <a:buFont typeface="Noto Sans Symbols"/>
              <a:buNone/>
            </a:pPr>
            <a:r>
              <a:rPr lang="en-US" sz="2800" b="0" i="0" u="none">
                <a:solidFill>
                  <a:schemeClr val="lt1"/>
                </a:solidFill>
                <a:latin typeface="Georgia"/>
                <a:ea typeface="Georgia"/>
                <a:cs typeface="Georgia"/>
                <a:sym typeface="Georgia"/>
              </a:rPr>
              <a:t>Moreover, Hispanics have shaped and strengthened the fabric of the United States through their public service. This presentation features two extraordinary Hispanics.</a:t>
            </a:r>
            <a:endParaRPr/>
          </a:p>
        </p:txBody>
      </p:sp>
      <p:sp>
        <p:nvSpPr>
          <p:cNvPr id="236" name="Google Shape;236;p28"/>
          <p:cNvSpPr txBox="1"/>
          <p:nvPr/>
        </p:nvSpPr>
        <p:spPr>
          <a:xfrm>
            <a:off x="0" y="1271587"/>
            <a:ext cx="533400" cy="244475"/>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1200"/>
              <a:buFont typeface="Georgia"/>
              <a:buNone/>
            </a:pPr>
            <a:fld id="{00000000-1234-1234-1234-123412341234}" type="slidenum">
              <a:rPr lang="en-US" sz="1200" b="1" i="0" u="none">
                <a:solidFill>
                  <a:srgbClr val="FFFFFF"/>
                </a:solidFill>
                <a:latin typeface="Georgia"/>
                <a:ea typeface="Georgia"/>
                <a:cs typeface="Georgia"/>
                <a:sym typeface="Georgia"/>
              </a:rPr>
              <a:t>9</a:t>
            </a:fld>
            <a:endParaRPr/>
          </a:p>
        </p:txBody>
      </p:sp>
      <p:pic>
        <p:nvPicPr>
          <p:cNvPr id="237" name="Google Shape;237;p28"/>
          <p:cNvPicPr preferRelativeResize="0"/>
          <p:nvPr/>
        </p:nvPicPr>
        <p:blipFill rotWithShape="1">
          <a:blip r:embed="rId3">
            <a:alphaModFix/>
          </a:blip>
          <a:srcRect/>
          <a:stretch/>
        </p:blipFill>
        <p:spPr>
          <a:xfrm>
            <a:off x="5562600" y="1752600"/>
            <a:ext cx="3236912" cy="2286000"/>
          </a:xfrm>
          <a:prstGeom prst="rect">
            <a:avLst/>
          </a:prstGeom>
          <a:noFill/>
          <a:ln>
            <a:noFill/>
          </a:ln>
        </p:spPr>
      </p:pic>
      <p:sp>
        <p:nvSpPr>
          <p:cNvPr id="238" name="Google Shape;238;p28"/>
          <p:cNvSpPr txBox="1"/>
          <p:nvPr/>
        </p:nvSpPr>
        <p:spPr>
          <a:xfrm>
            <a:off x="609600" y="1741487"/>
            <a:ext cx="4953000" cy="2678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Georgia"/>
              <a:buNone/>
            </a:pPr>
            <a:r>
              <a:rPr lang="en-US" sz="2800" b="0" i="0" u="none">
                <a:solidFill>
                  <a:schemeClr val="lt1"/>
                </a:solidFill>
                <a:latin typeface="Georgia"/>
                <a:ea typeface="Georgia"/>
                <a:cs typeface="Georgia"/>
                <a:sym typeface="Georgia"/>
              </a:rPr>
              <a:t>Generations of Hispanics have enriched every facet of our national identity, with traditions that reflect many diverse Hispanic/Latino ancestries. </a:t>
            </a:r>
            <a:endParaRPr/>
          </a:p>
        </p:txBody>
      </p:sp>
      <p:sp>
        <p:nvSpPr>
          <p:cNvPr id="239" name="Google Shape;239;p28" descr="Boys in fiesta costumes, Taos, New Mexico&#10;Farm Security Administration - Office of War Information Photograph Collection (Library of Congress) 1940 &#10;"/>
          <p:cNvSpPr txBox="1"/>
          <p:nvPr/>
        </p:nvSpPr>
        <p:spPr>
          <a:xfrm>
            <a:off x="5562600" y="4038600"/>
            <a:ext cx="32004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Georgia"/>
              <a:buNone/>
            </a:pPr>
            <a:r>
              <a:rPr lang="en-US" sz="1800" b="0" i="0" u="none">
                <a:solidFill>
                  <a:schemeClr val="lt1"/>
                </a:solidFill>
                <a:latin typeface="Georgia"/>
                <a:ea typeface="Georgia"/>
                <a:cs typeface="Georgia"/>
                <a:sym typeface="Georgia"/>
              </a:rPr>
              <a:t>Photo courtesy of the Library of Congress  </a:t>
            </a:r>
            <a:endParaRPr/>
          </a:p>
        </p:txBody>
      </p:sp>
      <p:sp>
        <p:nvSpPr>
          <p:cNvPr id="240" name="Google Shape;240;p28"/>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000"/>
              <a:buFont typeface="Georgia"/>
              <a:buNone/>
            </a:pPr>
            <a:r>
              <a:rPr lang="en-US" sz="4000" b="0" i="0" u="none">
                <a:solidFill>
                  <a:schemeClr val="lt2"/>
                </a:solidFill>
                <a:latin typeface="Georgia"/>
                <a:ea typeface="Georgia"/>
                <a:cs typeface="Georgia"/>
                <a:sym typeface="Georgia"/>
              </a:rPr>
              <a:t>National Hispanic Heritage Month</a:t>
            </a:r>
            <a:endParaRPr/>
          </a:p>
        </p:txBody>
      </p:sp>
    </p:spTree>
  </p:cSld>
  <p:clrMapOvr>
    <a:masterClrMapping/>
  </p:clrMapOvr>
</p:sld>
</file>

<file path=ppt/theme/theme1.xml><?xml version="1.0" encoding="utf-8"?>
<a:theme xmlns:a="http://schemas.openxmlformats.org/drawingml/2006/main" name="1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815</Words>
  <Application>Microsoft Office PowerPoint</Application>
  <PresentationFormat>On-screen Show (4:3)</PresentationFormat>
  <Paragraphs>75</Paragraphs>
  <Slides>14</Slides>
  <Notes>14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14</vt:i4>
      </vt:variant>
    </vt:vector>
  </HeadingPairs>
  <TitlesOfParts>
    <vt:vector size="27" baseType="lpstr">
      <vt:lpstr>Calibri</vt:lpstr>
      <vt:lpstr>Arial</vt:lpstr>
      <vt:lpstr>Georgia</vt:lpstr>
      <vt:lpstr>Century Schoolbook</vt:lpstr>
      <vt:lpstr>Noto Sans Symbols</vt:lpstr>
      <vt:lpstr>1_Median</vt:lpstr>
      <vt:lpstr>Median</vt:lpstr>
      <vt:lpstr>5_Median</vt:lpstr>
      <vt:lpstr>2_Median</vt:lpstr>
      <vt:lpstr>3_Median</vt:lpstr>
      <vt:lpstr>4_Median</vt:lpstr>
      <vt:lpstr>6_Median</vt:lpstr>
      <vt:lpstr>7_Median</vt:lpstr>
      <vt:lpstr>NATIONAL HISPANIC HERITAGE MONTH   HISPANICS: A LEGACY OF HISTORY, A PRESENT OF ACTION AND A FUTURE OF SUCCESS </vt:lpstr>
      <vt:lpstr>National Hispanic Heritage Month</vt:lpstr>
      <vt:lpstr>National Hispanic Heritage Month</vt:lpstr>
      <vt:lpstr>National Hispanic Heritage Month</vt:lpstr>
      <vt:lpstr>National Hispanic Heritage Month</vt:lpstr>
      <vt:lpstr>National Hispanic Heritage Month</vt:lpstr>
      <vt:lpstr>National Hispanic Heritage Month</vt:lpstr>
      <vt:lpstr>National Hispanic Heritage Month</vt:lpstr>
      <vt:lpstr>National Hispanic Heritage Month</vt:lpstr>
      <vt:lpstr>National Hispanic Heritage Month</vt:lpstr>
      <vt:lpstr>National Hispanic Heritage Month</vt:lpstr>
      <vt:lpstr>National Hispanic Heritage Month</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HISPANIC HERITAGE MONTH   HISPANICS: A LEGACY OF HISTORY, A PRESENT OF ACTION AND A FUTURE OF SUCCESS </dc:title>
  <cp:lastModifiedBy>Nilda Vargas</cp:lastModifiedBy>
  <cp:revision>3</cp:revision>
  <dcterms:modified xsi:type="dcterms:W3CDTF">2020-09-23T19:05:49Z</dcterms:modified>
</cp:coreProperties>
</file>